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60" r:id="rId3"/>
    <p:sldId id="298" r:id="rId4"/>
    <p:sldId id="263" r:id="rId5"/>
    <p:sldId id="265" r:id="rId6"/>
    <p:sldId id="299" r:id="rId7"/>
    <p:sldId id="286" r:id="rId8"/>
    <p:sldId id="287" r:id="rId9"/>
    <p:sldId id="289" r:id="rId10"/>
    <p:sldId id="288" r:id="rId11"/>
    <p:sldId id="266" r:id="rId12"/>
    <p:sldId id="290" r:id="rId13"/>
    <p:sldId id="269" r:id="rId14"/>
    <p:sldId id="285" r:id="rId15"/>
    <p:sldId id="270" r:id="rId16"/>
    <p:sldId id="276" r:id="rId17"/>
    <p:sldId id="282" r:id="rId18"/>
    <p:sldId id="268" r:id="rId19"/>
    <p:sldId id="300" r:id="rId20"/>
    <p:sldId id="277" r:id="rId21"/>
    <p:sldId id="273" r:id="rId22"/>
    <p:sldId id="271" r:id="rId23"/>
    <p:sldId id="292" r:id="rId24"/>
    <p:sldId id="301" r:id="rId25"/>
    <p:sldId id="302" r:id="rId26"/>
    <p:sldId id="294" r:id="rId27"/>
    <p:sldId id="278" r:id="rId28"/>
    <p:sldId id="272" r:id="rId29"/>
    <p:sldId id="295" r:id="rId30"/>
    <p:sldId id="296" r:id="rId31"/>
    <p:sldId id="297" r:id="rId32"/>
    <p:sldId id="275" r:id="rId33"/>
  </p:sldIdLst>
  <p:sldSz cx="5400675" cy="7200900"/>
  <p:notesSz cx="6858000" cy="9979025"/>
  <p:defaultTextStyle>
    <a:defPPr>
      <a:defRPr lang="fr-FR"/>
    </a:defPPr>
    <a:lvl1pPr marL="0" algn="l" defTabSz="925820" rtl="0" eaLnBrk="1" latinLnBrk="0" hangingPunct="1">
      <a:defRPr sz="1800" kern="1200">
        <a:solidFill>
          <a:schemeClr val="tx1"/>
        </a:solidFill>
        <a:latin typeface="+mn-lt"/>
        <a:ea typeface="+mn-ea"/>
        <a:cs typeface="+mn-cs"/>
      </a:defRPr>
    </a:lvl1pPr>
    <a:lvl2pPr marL="462910" algn="l" defTabSz="925820" rtl="0" eaLnBrk="1" latinLnBrk="0" hangingPunct="1">
      <a:defRPr sz="1800" kern="1200">
        <a:solidFill>
          <a:schemeClr val="tx1"/>
        </a:solidFill>
        <a:latin typeface="+mn-lt"/>
        <a:ea typeface="+mn-ea"/>
        <a:cs typeface="+mn-cs"/>
      </a:defRPr>
    </a:lvl2pPr>
    <a:lvl3pPr marL="925820" algn="l" defTabSz="925820" rtl="0" eaLnBrk="1" latinLnBrk="0" hangingPunct="1">
      <a:defRPr sz="1800" kern="1200">
        <a:solidFill>
          <a:schemeClr val="tx1"/>
        </a:solidFill>
        <a:latin typeface="+mn-lt"/>
        <a:ea typeface="+mn-ea"/>
        <a:cs typeface="+mn-cs"/>
      </a:defRPr>
    </a:lvl3pPr>
    <a:lvl4pPr marL="1388730" algn="l" defTabSz="925820" rtl="0" eaLnBrk="1" latinLnBrk="0" hangingPunct="1">
      <a:defRPr sz="1800" kern="1200">
        <a:solidFill>
          <a:schemeClr val="tx1"/>
        </a:solidFill>
        <a:latin typeface="+mn-lt"/>
        <a:ea typeface="+mn-ea"/>
        <a:cs typeface="+mn-cs"/>
      </a:defRPr>
    </a:lvl4pPr>
    <a:lvl5pPr marL="1851639" algn="l" defTabSz="925820" rtl="0" eaLnBrk="1" latinLnBrk="0" hangingPunct="1">
      <a:defRPr sz="1800" kern="1200">
        <a:solidFill>
          <a:schemeClr val="tx1"/>
        </a:solidFill>
        <a:latin typeface="+mn-lt"/>
        <a:ea typeface="+mn-ea"/>
        <a:cs typeface="+mn-cs"/>
      </a:defRPr>
    </a:lvl5pPr>
    <a:lvl6pPr marL="2314549" algn="l" defTabSz="925820" rtl="0" eaLnBrk="1" latinLnBrk="0" hangingPunct="1">
      <a:defRPr sz="1800" kern="1200">
        <a:solidFill>
          <a:schemeClr val="tx1"/>
        </a:solidFill>
        <a:latin typeface="+mn-lt"/>
        <a:ea typeface="+mn-ea"/>
        <a:cs typeface="+mn-cs"/>
      </a:defRPr>
    </a:lvl6pPr>
    <a:lvl7pPr marL="2777459" algn="l" defTabSz="925820" rtl="0" eaLnBrk="1" latinLnBrk="0" hangingPunct="1">
      <a:defRPr sz="1800" kern="1200">
        <a:solidFill>
          <a:schemeClr val="tx1"/>
        </a:solidFill>
        <a:latin typeface="+mn-lt"/>
        <a:ea typeface="+mn-ea"/>
        <a:cs typeface="+mn-cs"/>
      </a:defRPr>
    </a:lvl7pPr>
    <a:lvl8pPr marL="3240369" algn="l" defTabSz="925820" rtl="0" eaLnBrk="1" latinLnBrk="0" hangingPunct="1">
      <a:defRPr sz="1800" kern="1200">
        <a:solidFill>
          <a:schemeClr val="tx1"/>
        </a:solidFill>
        <a:latin typeface="+mn-lt"/>
        <a:ea typeface="+mn-ea"/>
        <a:cs typeface="+mn-cs"/>
      </a:defRPr>
    </a:lvl8pPr>
    <a:lvl9pPr marL="3703279" algn="l" defTabSz="92582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00FF"/>
    <a:srgbClr val="CCFF66"/>
    <a:srgbClr val="CCFF33"/>
    <a:srgbClr val="99FF33"/>
    <a:srgbClr val="66FF66"/>
    <a:srgbClr val="00FF99"/>
    <a:srgbClr val="00FF00"/>
    <a:srgbClr val="00FFFF"/>
    <a:srgbClr val="99FF99"/>
  </p:clrMru>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674" y="450"/>
      </p:cViewPr>
      <p:guideLst>
        <p:guide orient="horz" pos="4037"/>
        <p:guide pos="170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28CE6-B706-479C-B288-9534A21C20AF}"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fr-FR"/>
        </a:p>
      </dgm:t>
    </dgm:pt>
    <dgm:pt modelId="{D7B61693-50A0-4328-9D97-4D9C058C9BDD}">
      <dgm:prSet phldrT="[Texte]" custT="1"/>
      <dgm:spPr/>
      <dgm:t>
        <a:bodyPr/>
        <a:lstStyle/>
        <a:p>
          <a:r>
            <a:rPr lang="fr-FR" sz="1800" b="1" kern="1200" dirty="0" smtClean="0">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Rectorat</a:t>
          </a:r>
        </a:p>
      </dgm:t>
    </dgm:pt>
    <dgm:pt modelId="{5CC3302C-83AC-4509-9EE5-71E1E2BE971E}" type="parTrans" cxnId="{F2CEE584-82E4-4682-A448-4DB2CE5B7205}">
      <dgm:prSet/>
      <dgm:spPr/>
      <dgm:t>
        <a:bodyPr/>
        <a:lstStyle/>
        <a:p>
          <a:endParaRPr lang="fr-FR"/>
        </a:p>
      </dgm:t>
    </dgm:pt>
    <dgm:pt modelId="{7B8E11AD-CA88-4C43-AB6D-2B8D976D33C6}" type="sibTrans" cxnId="{F2CEE584-82E4-4682-A448-4DB2CE5B7205}">
      <dgm:prSet/>
      <dgm:spPr/>
      <dgm:t>
        <a:bodyPr/>
        <a:lstStyle/>
        <a:p>
          <a:endParaRPr lang="fr-FR"/>
        </a:p>
      </dgm:t>
    </dgm:pt>
    <dgm:pt modelId="{ACE0B772-20B9-4EDA-BC36-DD28FFE4D3CD}">
      <dgm:prSet phldrT="[Texte]" custT="1"/>
      <dgm:spPr>
        <a:solidFill>
          <a:schemeClr val="tx2">
            <a:lumMod val="20000"/>
            <a:lumOff val="80000"/>
          </a:schemeClr>
        </a:solidFill>
      </dgm:spPr>
      <dgm:t>
        <a:bodyPr/>
        <a:lstStyle/>
        <a:p>
          <a:endParaRPr lang="fr-FR" sz="900" kern="1200" dirty="0" smtClean="0">
            <a:solidFill>
              <a:schemeClr val="tx1"/>
            </a:solidFill>
          </a:endParaRPr>
        </a:p>
        <a:p>
          <a:r>
            <a:rPr lang="fr-FR" sz="1000" kern="1200" dirty="0" smtClean="0">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Vice-rectorat de la formation supérieure des premier et deuxième cycles, de la formation continue, des diplômes et de la formation supérieure  de graduation</a:t>
          </a:r>
        </a:p>
      </dgm:t>
    </dgm:pt>
    <dgm:pt modelId="{2668D98B-1A38-41DC-89C7-5B3B25B564B6}" type="parTrans" cxnId="{5790A5DA-D63F-437B-94FE-6378493D3ED3}">
      <dgm:prSet/>
      <dgm:spPr/>
      <dgm:t>
        <a:bodyPr/>
        <a:lstStyle/>
        <a:p>
          <a:endParaRPr lang="fr-FR"/>
        </a:p>
      </dgm:t>
    </dgm:pt>
    <dgm:pt modelId="{E67C051D-17E6-4B28-B464-DDBF79281BA9}" type="sibTrans" cxnId="{5790A5DA-D63F-437B-94FE-6378493D3ED3}">
      <dgm:prSet/>
      <dgm:spPr/>
      <dgm:t>
        <a:bodyPr/>
        <a:lstStyle/>
        <a:p>
          <a:endParaRPr lang="fr-FR"/>
        </a:p>
      </dgm:t>
    </dgm:pt>
    <dgm:pt modelId="{CFDA36A0-07AE-491F-B4D5-3F42FA496324}">
      <dgm:prSet phldrT="[Texte]" custT="1"/>
      <dgm:spPr>
        <a:solidFill>
          <a:schemeClr val="accent5">
            <a:lumMod val="40000"/>
            <a:lumOff val="60000"/>
          </a:schemeClr>
        </a:solidFill>
      </dgm:spPr>
      <dgm:t>
        <a:bodyPr/>
        <a:lstStyle/>
        <a:p>
          <a:endParaRPr lang="fr-FR" sz="900" kern="1200" dirty="0" smtClean="0">
            <a:solidFill>
              <a:schemeClr val="tx1"/>
            </a:solidFill>
          </a:endParaRPr>
        </a:p>
        <a:p>
          <a:r>
            <a:rPr lang="fr-FR" sz="1000" kern="1200" dirty="0" smtClean="0">
              <a:solidFill>
                <a:srgbClr val="1E1E1E"/>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Vice-rectorat de la formation supérieure de troisième Cycle, de l’habilitation universitaire, de la recherche scientifique et de la formation supérieure de          post-graduation</a:t>
          </a:r>
        </a:p>
      </dgm:t>
    </dgm:pt>
    <dgm:pt modelId="{FAC42EA3-6F51-4EAD-BD50-D6D6D49AC0B1}" type="parTrans" cxnId="{148E8FD4-EC0F-4A95-ADA0-589AD536D5A3}">
      <dgm:prSet/>
      <dgm:spPr/>
      <dgm:t>
        <a:bodyPr/>
        <a:lstStyle/>
        <a:p>
          <a:endParaRPr lang="fr-FR"/>
        </a:p>
      </dgm:t>
    </dgm:pt>
    <dgm:pt modelId="{4E8D3C64-3242-411D-AA82-9A49827998D5}" type="sibTrans" cxnId="{148E8FD4-EC0F-4A95-ADA0-589AD536D5A3}">
      <dgm:prSet/>
      <dgm:spPr/>
      <dgm:t>
        <a:bodyPr/>
        <a:lstStyle/>
        <a:p>
          <a:endParaRPr lang="fr-FR"/>
        </a:p>
      </dgm:t>
    </dgm:pt>
    <dgm:pt modelId="{C1A21A34-A278-407A-903D-52F3DD68C75E}">
      <dgm:prSet phldrT="[Texte]" custT="1"/>
      <dgm:spPr>
        <a:solidFill>
          <a:schemeClr val="accent5">
            <a:lumMod val="60000"/>
            <a:lumOff val="40000"/>
          </a:schemeClr>
        </a:solidFill>
      </dgm:spPr>
      <dgm:t>
        <a:bodyPr/>
        <a:lstStyle/>
        <a:p>
          <a:r>
            <a:rPr lang="fr-FR" sz="1000" kern="1200" dirty="0" smtClean="0">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Vice rectorat des relations extérieures, de la coopération, de l'animation, de la communication et des manifestations scientifiques</a:t>
          </a:r>
        </a:p>
      </dgm:t>
    </dgm:pt>
    <dgm:pt modelId="{BC415994-456B-4EAB-978A-514C4922821D}" type="parTrans" cxnId="{5C15BAF9-E686-4452-82AA-D4AE449C1491}">
      <dgm:prSet/>
      <dgm:spPr/>
      <dgm:t>
        <a:bodyPr/>
        <a:lstStyle/>
        <a:p>
          <a:endParaRPr lang="fr-FR"/>
        </a:p>
      </dgm:t>
    </dgm:pt>
    <dgm:pt modelId="{C4DA8A25-7EB7-432B-8645-2C5D8B862491}" type="sibTrans" cxnId="{5C15BAF9-E686-4452-82AA-D4AE449C1491}">
      <dgm:prSet/>
      <dgm:spPr/>
      <dgm:t>
        <a:bodyPr/>
        <a:lstStyle/>
        <a:p>
          <a:endParaRPr lang="fr-FR"/>
        </a:p>
      </dgm:t>
    </dgm:pt>
    <dgm:pt modelId="{0B0E0BA8-AD99-4AFE-99A4-8CB01EA4E198}">
      <dgm:prSet phldrT="[Texte]" custT="1"/>
      <dgm:spPr>
        <a:solidFill>
          <a:schemeClr val="accent5">
            <a:lumMod val="75000"/>
          </a:schemeClr>
        </a:solidFill>
      </dgm:spPr>
      <dgm:t>
        <a:bodyPr/>
        <a:lstStyle/>
        <a:p>
          <a:r>
            <a:rPr lang="fr-FR" sz="1000" kern="1200" dirty="0" smtClean="0">
              <a:solidFill>
                <a:srgbClr val="1E1E1E"/>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Vice Rectorat chargé </a:t>
          </a:r>
        </a:p>
        <a:p>
          <a:r>
            <a:rPr lang="fr-FR" sz="1000" kern="1200" dirty="0" smtClean="0">
              <a:solidFill>
                <a:srgbClr val="1E1E1E"/>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du Développement, de la Prospective, et de l’Orientation</a:t>
          </a:r>
        </a:p>
      </dgm:t>
    </dgm:pt>
    <dgm:pt modelId="{BEA13A4F-1775-4767-9BAD-A45EAC214EA1}" type="parTrans" cxnId="{E922B3C5-1351-40EB-A6B4-60F0904B8045}">
      <dgm:prSet/>
      <dgm:spPr/>
      <dgm:t>
        <a:bodyPr/>
        <a:lstStyle/>
        <a:p>
          <a:endParaRPr lang="fr-FR"/>
        </a:p>
      </dgm:t>
    </dgm:pt>
    <dgm:pt modelId="{5E86940C-42CB-43D7-92F8-C47765E9835A}" type="sibTrans" cxnId="{E922B3C5-1351-40EB-A6B4-60F0904B8045}">
      <dgm:prSet/>
      <dgm:spPr/>
      <dgm:t>
        <a:bodyPr/>
        <a:lstStyle/>
        <a:p>
          <a:endParaRPr lang="fr-FR"/>
        </a:p>
      </dgm:t>
    </dgm:pt>
    <dgm:pt modelId="{9F28E161-0E6E-43E5-B738-8B6FC8D24BDE}" type="pres">
      <dgm:prSet presAssocID="{09C28CE6-B706-479C-B288-9534A21C20AF}" presName="hierChild1" presStyleCnt="0">
        <dgm:presLayoutVars>
          <dgm:orgChart val="1"/>
          <dgm:chPref val="1"/>
          <dgm:dir/>
          <dgm:animOne val="branch"/>
          <dgm:animLvl val="lvl"/>
          <dgm:resizeHandles/>
        </dgm:presLayoutVars>
      </dgm:prSet>
      <dgm:spPr/>
      <dgm:t>
        <a:bodyPr/>
        <a:lstStyle/>
        <a:p>
          <a:endParaRPr lang="fr-FR"/>
        </a:p>
      </dgm:t>
    </dgm:pt>
    <dgm:pt modelId="{91A94C7B-92DA-4AFE-94B3-032ECA10EC45}" type="pres">
      <dgm:prSet presAssocID="{D7B61693-50A0-4328-9D97-4D9C058C9BDD}" presName="hierRoot1" presStyleCnt="0">
        <dgm:presLayoutVars>
          <dgm:hierBranch val="init"/>
        </dgm:presLayoutVars>
      </dgm:prSet>
      <dgm:spPr/>
    </dgm:pt>
    <dgm:pt modelId="{3435DC24-EAEE-42D1-BCFB-93E336BF4A10}" type="pres">
      <dgm:prSet presAssocID="{D7B61693-50A0-4328-9D97-4D9C058C9BDD}" presName="rootComposite1" presStyleCnt="0"/>
      <dgm:spPr/>
    </dgm:pt>
    <dgm:pt modelId="{8DF44358-75C6-4A5B-BA6F-8C573A4315F4}" type="pres">
      <dgm:prSet presAssocID="{D7B61693-50A0-4328-9D97-4D9C058C9BDD}" presName="rootText1" presStyleLbl="node0" presStyleIdx="0" presStyleCnt="1" custScaleX="149739">
        <dgm:presLayoutVars>
          <dgm:chPref val="3"/>
        </dgm:presLayoutVars>
      </dgm:prSet>
      <dgm:spPr/>
      <dgm:t>
        <a:bodyPr/>
        <a:lstStyle/>
        <a:p>
          <a:endParaRPr lang="fr-FR"/>
        </a:p>
      </dgm:t>
    </dgm:pt>
    <dgm:pt modelId="{ACA6ABD3-8B8C-4541-97B3-FC5C5F5648DB}" type="pres">
      <dgm:prSet presAssocID="{D7B61693-50A0-4328-9D97-4D9C058C9BDD}" presName="rootConnector1" presStyleLbl="node1" presStyleIdx="0" presStyleCnt="0"/>
      <dgm:spPr/>
      <dgm:t>
        <a:bodyPr/>
        <a:lstStyle/>
        <a:p>
          <a:endParaRPr lang="fr-FR"/>
        </a:p>
      </dgm:t>
    </dgm:pt>
    <dgm:pt modelId="{F73BDF6E-46FE-4B6D-8207-DB5BA5123469}" type="pres">
      <dgm:prSet presAssocID="{D7B61693-50A0-4328-9D97-4D9C058C9BDD}" presName="hierChild2" presStyleCnt="0"/>
      <dgm:spPr/>
    </dgm:pt>
    <dgm:pt modelId="{3229EF8C-69D4-4D7A-AE3F-7812BACE6BA7}" type="pres">
      <dgm:prSet presAssocID="{2668D98B-1A38-41DC-89C7-5B3B25B564B6}" presName="Name37" presStyleLbl="parChTrans1D2" presStyleIdx="0" presStyleCnt="4"/>
      <dgm:spPr/>
      <dgm:t>
        <a:bodyPr/>
        <a:lstStyle/>
        <a:p>
          <a:endParaRPr lang="fr-FR"/>
        </a:p>
      </dgm:t>
    </dgm:pt>
    <dgm:pt modelId="{7D01ADD4-42C9-4E4A-937C-4B9A80474F6E}" type="pres">
      <dgm:prSet presAssocID="{ACE0B772-20B9-4EDA-BC36-DD28FFE4D3CD}" presName="hierRoot2" presStyleCnt="0">
        <dgm:presLayoutVars>
          <dgm:hierBranch val="init"/>
        </dgm:presLayoutVars>
      </dgm:prSet>
      <dgm:spPr/>
    </dgm:pt>
    <dgm:pt modelId="{1D252FE2-7F52-48C2-B8AC-644B5F2A9408}" type="pres">
      <dgm:prSet presAssocID="{ACE0B772-20B9-4EDA-BC36-DD28FFE4D3CD}" presName="rootComposite" presStyleCnt="0"/>
      <dgm:spPr/>
    </dgm:pt>
    <dgm:pt modelId="{A8663966-990A-496B-BF59-AD07D4064458}" type="pres">
      <dgm:prSet presAssocID="{ACE0B772-20B9-4EDA-BC36-DD28FFE4D3CD}" presName="rootText" presStyleLbl="node2" presStyleIdx="0" presStyleCnt="4" custScaleY="358007">
        <dgm:presLayoutVars>
          <dgm:chPref val="3"/>
        </dgm:presLayoutVars>
      </dgm:prSet>
      <dgm:spPr/>
      <dgm:t>
        <a:bodyPr/>
        <a:lstStyle/>
        <a:p>
          <a:endParaRPr lang="fr-FR"/>
        </a:p>
      </dgm:t>
    </dgm:pt>
    <dgm:pt modelId="{F48EFCC8-1996-48E4-B083-AAA1FA094534}" type="pres">
      <dgm:prSet presAssocID="{ACE0B772-20B9-4EDA-BC36-DD28FFE4D3CD}" presName="rootConnector" presStyleLbl="node2" presStyleIdx="0" presStyleCnt="4"/>
      <dgm:spPr/>
      <dgm:t>
        <a:bodyPr/>
        <a:lstStyle/>
        <a:p>
          <a:endParaRPr lang="fr-FR"/>
        </a:p>
      </dgm:t>
    </dgm:pt>
    <dgm:pt modelId="{60228F7A-731F-4296-A04F-84AB494DE422}" type="pres">
      <dgm:prSet presAssocID="{ACE0B772-20B9-4EDA-BC36-DD28FFE4D3CD}" presName="hierChild4" presStyleCnt="0"/>
      <dgm:spPr/>
    </dgm:pt>
    <dgm:pt modelId="{189A9029-92C9-4F65-828F-017530A5010D}" type="pres">
      <dgm:prSet presAssocID="{ACE0B772-20B9-4EDA-BC36-DD28FFE4D3CD}" presName="hierChild5" presStyleCnt="0"/>
      <dgm:spPr/>
    </dgm:pt>
    <dgm:pt modelId="{E620FF17-551E-43B2-938F-ECBB92FC6268}" type="pres">
      <dgm:prSet presAssocID="{FAC42EA3-6F51-4EAD-BD50-D6D6D49AC0B1}" presName="Name37" presStyleLbl="parChTrans1D2" presStyleIdx="1" presStyleCnt="4"/>
      <dgm:spPr/>
      <dgm:t>
        <a:bodyPr/>
        <a:lstStyle/>
        <a:p>
          <a:endParaRPr lang="fr-FR"/>
        </a:p>
      </dgm:t>
    </dgm:pt>
    <dgm:pt modelId="{4EE1EC11-2130-48AB-9886-5A65A92A64A9}" type="pres">
      <dgm:prSet presAssocID="{CFDA36A0-07AE-491F-B4D5-3F42FA496324}" presName="hierRoot2" presStyleCnt="0">
        <dgm:presLayoutVars>
          <dgm:hierBranch val="init"/>
        </dgm:presLayoutVars>
      </dgm:prSet>
      <dgm:spPr/>
    </dgm:pt>
    <dgm:pt modelId="{D83C3296-7FE0-4690-B104-4054290D181B}" type="pres">
      <dgm:prSet presAssocID="{CFDA36A0-07AE-491F-B4D5-3F42FA496324}" presName="rootComposite" presStyleCnt="0"/>
      <dgm:spPr/>
    </dgm:pt>
    <dgm:pt modelId="{430CA423-BC37-4F37-BC16-96B8971387AB}" type="pres">
      <dgm:prSet presAssocID="{CFDA36A0-07AE-491F-B4D5-3F42FA496324}" presName="rootText" presStyleLbl="node2" presStyleIdx="1" presStyleCnt="4" custScaleY="357133">
        <dgm:presLayoutVars>
          <dgm:chPref val="3"/>
        </dgm:presLayoutVars>
      </dgm:prSet>
      <dgm:spPr/>
      <dgm:t>
        <a:bodyPr/>
        <a:lstStyle/>
        <a:p>
          <a:endParaRPr lang="fr-FR"/>
        </a:p>
      </dgm:t>
    </dgm:pt>
    <dgm:pt modelId="{E993414E-1BD8-447B-B18A-EAA964D196F8}" type="pres">
      <dgm:prSet presAssocID="{CFDA36A0-07AE-491F-B4D5-3F42FA496324}" presName="rootConnector" presStyleLbl="node2" presStyleIdx="1" presStyleCnt="4"/>
      <dgm:spPr/>
      <dgm:t>
        <a:bodyPr/>
        <a:lstStyle/>
        <a:p>
          <a:endParaRPr lang="fr-FR"/>
        </a:p>
      </dgm:t>
    </dgm:pt>
    <dgm:pt modelId="{092A66F2-1A34-4E31-A83C-51BD6BD719A8}" type="pres">
      <dgm:prSet presAssocID="{CFDA36A0-07AE-491F-B4D5-3F42FA496324}" presName="hierChild4" presStyleCnt="0"/>
      <dgm:spPr/>
    </dgm:pt>
    <dgm:pt modelId="{B4EA4D35-3B3F-4530-84A6-751A3F2CAC5C}" type="pres">
      <dgm:prSet presAssocID="{CFDA36A0-07AE-491F-B4D5-3F42FA496324}" presName="hierChild5" presStyleCnt="0"/>
      <dgm:spPr/>
    </dgm:pt>
    <dgm:pt modelId="{A3E5CBF5-A42C-46AA-A581-CADE39A415BE}" type="pres">
      <dgm:prSet presAssocID="{BC415994-456B-4EAB-978A-514C4922821D}" presName="Name37" presStyleLbl="parChTrans1D2" presStyleIdx="2" presStyleCnt="4"/>
      <dgm:spPr/>
      <dgm:t>
        <a:bodyPr/>
        <a:lstStyle/>
        <a:p>
          <a:endParaRPr lang="fr-FR"/>
        </a:p>
      </dgm:t>
    </dgm:pt>
    <dgm:pt modelId="{BD00DFE5-D7F6-4A12-9CA9-932DF737B760}" type="pres">
      <dgm:prSet presAssocID="{C1A21A34-A278-407A-903D-52F3DD68C75E}" presName="hierRoot2" presStyleCnt="0">
        <dgm:presLayoutVars>
          <dgm:hierBranch val="init"/>
        </dgm:presLayoutVars>
      </dgm:prSet>
      <dgm:spPr/>
    </dgm:pt>
    <dgm:pt modelId="{E315FF7D-E380-4210-96F8-D6AA6BBEE18F}" type="pres">
      <dgm:prSet presAssocID="{C1A21A34-A278-407A-903D-52F3DD68C75E}" presName="rootComposite" presStyleCnt="0"/>
      <dgm:spPr/>
    </dgm:pt>
    <dgm:pt modelId="{1735E439-74F9-4931-8961-68746F663EBE}" type="pres">
      <dgm:prSet presAssocID="{C1A21A34-A278-407A-903D-52F3DD68C75E}" presName="rootText" presStyleLbl="node2" presStyleIdx="2" presStyleCnt="4" custScaleY="357133">
        <dgm:presLayoutVars>
          <dgm:chPref val="3"/>
        </dgm:presLayoutVars>
      </dgm:prSet>
      <dgm:spPr/>
      <dgm:t>
        <a:bodyPr/>
        <a:lstStyle/>
        <a:p>
          <a:endParaRPr lang="fr-FR"/>
        </a:p>
      </dgm:t>
    </dgm:pt>
    <dgm:pt modelId="{3D1C6492-6C8F-4C5B-9C73-4F4B71EE467F}" type="pres">
      <dgm:prSet presAssocID="{C1A21A34-A278-407A-903D-52F3DD68C75E}" presName="rootConnector" presStyleLbl="node2" presStyleIdx="2" presStyleCnt="4"/>
      <dgm:spPr/>
      <dgm:t>
        <a:bodyPr/>
        <a:lstStyle/>
        <a:p>
          <a:endParaRPr lang="fr-FR"/>
        </a:p>
      </dgm:t>
    </dgm:pt>
    <dgm:pt modelId="{805F26FB-8201-4BFA-9116-F4DF1039A16A}" type="pres">
      <dgm:prSet presAssocID="{C1A21A34-A278-407A-903D-52F3DD68C75E}" presName="hierChild4" presStyleCnt="0"/>
      <dgm:spPr/>
    </dgm:pt>
    <dgm:pt modelId="{AE04950F-9A4C-415C-BDC7-297368CA2ADF}" type="pres">
      <dgm:prSet presAssocID="{C1A21A34-A278-407A-903D-52F3DD68C75E}" presName="hierChild5" presStyleCnt="0"/>
      <dgm:spPr/>
    </dgm:pt>
    <dgm:pt modelId="{FE780634-B91F-455E-B09F-FC33B352814B}" type="pres">
      <dgm:prSet presAssocID="{BEA13A4F-1775-4767-9BAD-A45EAC214EA1}" presName="Name37" presStyleLbl="parChTrans1D2" presStyleIdx="3" presStyleCnt="4"/>
      <dgm:spPr/>
      <dgm:t>
        <a:bodyPr/>
        <a:lstStyle/>
        <a:p>
          <a:endParaRPr lang="fr-FR"/>
        </a:p>
      </dgm:t>
    </dgm:pt>
    <dgm:pt modelId="{C75C75C7-C382-4B12-8A96-2F1A64A755AC}" type="pres">
      <dgm:prSet presAssocID="{0B0E0BA8-AD99-4AFE-99A4-8CB01EA4E198}" presName="hierRoot2" presStyleCnt="0">
        <dgm:presLayoutVars>
          <dgm:hierBranch val="init"/>
        </dgm:presLayoutVars>
      </dgm:prSet>
      <dgm:spPr/>
    </dgm:pt>
    <dgm:pt modelId="{C4114E9C-178B-406B-886C-1A14905E26CD}" type="pres">
      <dgm:prSet presAssocID="{0B0E0BA8-AD99-4AFE-99A4-8CB01EA4E198}" presName="rootComposite" presStyleCnt="0"/>
      <dgm:spPr/>
    </dgm:pt>
    <dgm:pt modelId="{0A582EC2-4926-422D-8BC5-A12138E79804}" type="pres">
      <dgm:prSet presAssocID="{0B0E0BA8-AD99-4AFE-99A4-8CB01EA4E198}" presName="rootText" presStyleLbl="node2" presStyleIdx="3" presStyleCnt="4" custScaleY="357132">
        <dgm:presLayoutVars>
          <dgm:chPref val="3"/>
        </dgm:presLayoutVars>
      </dgm:prSet>
      <dgm:spPr/>
      <dgm:t>
        <a:bodyPr/>
        <a:lstStyle/>
        <a:p>
          <a:endParaRPr lang="fr-FR"/>
        </a:p>
      </dgm:t>
    </dgm:pt>
    <dgm:pt modelId="{EC8AE778-097C-4197-847C-E218BB27BB0E}" type="pres">
      <dgm:prSet presAssocID="{0B0E0BA8-AD99-4AFE-99A4-8CB01EA4E198}" presName="rootConnector" presStyleLbl="node2" presStyleIdx="3" presStyleCnt="4"/>
      <dgm:spPr/>
      <dgm:t>
        <a:bodyPr/>
        <a:lstStyle/>
        <a:p>
          <a:endParaRPr lang="fr-FR"/>
        </a:p>
      </dgm:t>
    </dgm:pt>
    <dgm:pt modelId="{79A73D97-C5C4-4699-8C2F-AC3761CC9271}" type="pres">
      <dgm:prSet presAssocID="{0B0E0BA8-AD99-4AFE-99A4-8CB01EA4E198}" presName="hierChild4" presStyleCnt="0"/>
      <dgm:spPr/>
    </dgm:pt>
    <dgm:pt modelId="{72FDE3DB-40CE-4576-A3E4-BFDB5B63F0FE}" type="pres">
      <dgm:prSet presAssocID="{0B0E0BA8-AD99-4AFE-99A4-8CB01EA4E198}" presName="hierChild5" presStyleCnt="0"/>
      <dgm:spPr/>
    </dgm:pt>
    <dgm:pt modelId="{E12EC473-528E-4EDA-88F8-CFA73537C679}" type="pres">
      <dgm:prSet presAssocID="{D7B61693-50A0-4328-9D97-4D9C058C9BDD}" presName="hierChild3" presStyleCnt="0"/>
      <dgm:spPr/>
    </dgm:pt>
  </dgm:ptLst>
  <dgm:cxnLst>
    <dgm:cxn modelId="{F2CEE584-82E4-4682-A448-4DB2CE5B7205}" srcId="{09C28CE6-B706-479C-B288-9534A21C20AF}" destId="{D7B61693-50A0-4328-9D97-4D9C058C9BDD}" srcOrd="0" destOrd="0" parTransId="{5CC3302C-83AC-4509-9EE5-71E1E2BE971E}" sibTransId="{7B8E11AD-CA88-4C43-AB6D-2B8D976D33C6}"/>
    <dgm:cxn modelId="{86DDB327-1134-409D-806A-54C14FDF2ADD}" type="presOf" srcId="{BEA13A4F-1775-4767-9BAD-A45EAC214EA1}" destId="{FE780634-B91F-455E-B09F-FC33B352814B}" srcOrd="0" destOrd="0" presId="urn:microsoft.com/office/officeart/2005/8/layout/orgChart1"/>
    <dgm:cxn modelId="{8D9CFCCF-F608-4AAA-B8E3-C31B9DAA7273}" type="presOf" srcId="{2668D98B-1A38-41DC-89C7-5B3B25B564B6}" destId="{3229EF8C-69D4-4D7A-AE3F-7812BACE6BA7}" srcOrd="0" destOrd="0" presId="urn:microsoft.com/office/officeart/2005/8/layout/orgChart1"/>
    <dgm:cxn modelId="{8417856F-F8C8-4367-98A2-B03DD37524BF}" type="presOf" srcId="{FAC42EA3-6F51-4EAD-BD50-D6D6D49AC0B1}" destId="{E620FF17-551E-43B2-938F-ECBB92FC6268}" srcOrd="0" destOrd="0" presId="urn:microsoft.com/office/officeart/2005/8/layout/orgChart1"/>
    <dgm:cxn modelId="{5C15BAF9-E686-4452-82AA-D4AE449C1491}" srcId="{D7B61693-50A0-4328-9D97-4D9C058C9BDD}" destId="{C1A21A34-A278-407A-903D-52F3DD68C75E}" srcOrd="2" destOrd="0" parTransId="{BC415994-456B-4EAB-978A-514C4922821D}" sibTransId="{C4DA8A25-7EB7-432B-8645-2C5D8B862491}"/>
    <dgm:cxn modelId="{E69BC66B-A42C-4A26-A189-F8878EDCECE2}" type="presOf" srcId="{D7B61693-50A0-4328-9D97-4D9C058C9BDD}" destId="{8DF44358-75C6-4A5B-BA6F-8C573A4315F4}" srcOrd="0" destOrd="0" presId="urn:microsoft.com/office/officeart/2005/8/layout/orgChart1"/>
    <dgm:cxn modelId="{EA9873AE-C939-43E6-95B9-8783DF1AEFE0}" type="presOf" srcId="{CFDA36A0-07AE-491F-B4D5-3F42FA496324}" destId="{E993414E-1BD8-447B-B18A-EAA964D196F8}" srcOrd="1" destOrd="0" presId="urn:microsoft.com/office/officeart/2005/8/layout/orgChart1"/>
    <dgm:cxn modelId="{8798783D-D12A-47BB-B3D8-7E12B6D53759}" type="presOf" srcId="{BC415994-456B-4EAB-978A-514C4922821D}" destId="{A3E5CBF5-A42C-46AA-A581-CADE39A415BE}" srcOrd="0" destOrd="0" presId="urn:microsoft.com/office/officeart/2005/8/layout/orgChart1"/>
    <dgm:cxn modelId="{DCBF45CE-50FF-47E4-8E76-FF551BF5CA28}" type="presOf" srcId="{CFDA36A0-07AE-491F-B4D5-3F42FA496324}" destId="{430CA423-BC37-4F37-BC16-96B8971387AB}" srcOrd="0" destOrd="0" presId="urn:microsoft.com/office/officeart/2005/8/layout/orgChart1"/>
    <dgm:cxn modelId="{19C664FF-B364-4577-A168-4602BDA5B0D1}" type="presOf" srcId="{ACE0B772-20B9-4EDA-BC36-DD28FFE4D3CD}" destId="{F48EFCC8-1996-48E4-B083-AAA1FA094534}" srcOrd="1" destOrd="0" presId="urn:microsoft.com/office/officeart/2005/8/layout/orgChart1"/>
    <dgm:cxn modelId="{5790A5DA-D63F-437B-94FE-6378493D3ED3}" srcId="{D7B61693-50A0-4328-9D97-4D9C058C9BDD}" destId="{ACE0B772-20B9-4EDA-BC36-DD28FFE4D3CD}" srcOrd="0" destOrd="0" parTransId="{2668D98B-1A38-41DC-89C7-5B3B25B564B6}" sibTransId="{E67C051D-17E6-4B28-B464-DDBF79281BA9}"/>
    <dgm:cxn modelId="{69EF6703-7E98-496B-B9F4-17B1653D4292}" type="presOf" srcId="{ACE0B772-20B9-4EDA-BC36-DD28FFE4D3CD}" destId="{A8663966-990A-496B-BF59-AD07D4064458}" srcOrd="0" destOrd="0" presId="urn:microsoft.com/office/officeart/2005/8/layout/orgChart1"/>
    <dgm:cxn modelId="{A41A6AF4-C0AB-4E9B-A364-E91ED899F3C6}" type="presOf" srcId="{D7B61693-50A0-4328-9D97-4D9C058C9BDD}" destId="{ACA6ABD3-8B8C-4541-97B3-FC5C5F5648DB}" srcOrd="1" destOrd="0" presId="urn:microsoft.com/office/officeart/2005/8/layout/orgChart1"/>
    <dgm:cxn modelId="{148E8FD4-EC0F-4A95-ADA0-589AD536D5A3}" srcId="{D7B61693-50A0-4328-9D97-4D9C058C9BDD}" destId="{CFDA36A0-07AE-491F-B4D5-3F42FA496324}" srcOrd="1" destOrd="0" parTransId="{FAC42EA3-6F51-4EAD-BD50-D6D6D49AC0B1}" sibTransId="{4E8D3C64-3242-411D-AA82-9A49827998D5}"/>
    <dgm:cxn modelId="{61F6E0C9-9972-41DC-B0F4-879B648790DD}" type="presOf" srcId="{C1A21A34-A278-407A-903D-52F3DD68C75E}" destId="{1735E439-74F9-4931-8961-68746F663EBE}" srcOrd="0" destOrd="0" presId="urn:microsoft.com/office/officeart/2005/8/layout/orgChart1"/>
    <dgm:cxn modelId="{422B459C-A80D-43CA-A8CC-DCEB990F7FAE}" type="presOf" srcId="{0B0E0BA8-AD99-4AFE-99A4-8CB01EA4E198}" destId="{EC8AE778-097C-4197-847C-E218BB27BB0E}" srcOrd="1" destOrd="0" presId="urn:microsoft.com/office/officeart/2005/8/layout/orgChart1"/>
    <dgm:cxn modelId="{E922B3C5-1351-40EB-A6B4-60F0904B8045}" srcId="{D7B61693-50A0-4328-9D97-4D9C058C9BDD}" destId="{0B0E0BA8-AD99-4AFE-99A4-8CB01EA4E198}" srcOrd="3" destOrd="0" parTransId="{BEA13A4F-1775-4767-9BAD-A45EAC214EA1}" sibTransId="{5E86940C-42CB-43D7-92F8-C47765E9835A}"/>
    <dgm:cxn modelId="{EDD2EBE3-E54B-4868-9691-9969FFF5E4B0}" type="presOf" srcId="{C1A21A34-A278-407A-903D-52F3DD68C75E}" destId="{3D1C6492-6C8F-4C5B-9C73-4F4B71EE467F}" srcOrd="1" destOrd="0" presId="urn:microsoft.com/office/officeart/2005/8/layout/orgChart1"/>
    <dgm:cxn modelId="{5145A809-7E44-4B84-AE64-0856440A0C0B}" type="presOf" srcId="{0B0E0BA8-AD99-4AFE-99A4-8CB01EA4E198}" destId="{0A582EC2-4926-422D-8BC5-A12138E79804}" srcOrd="0" destOrd="0" presId="urn:microsoft.com/office/officeart/2005/8/layout/orgChart1"/>
    <dgm:cxn modelId="{3A30DF21-81F2-419A-8BBA-47D33F38E2B7}" type="presOf" srcId="{09C28CE6-B706-479C-B288-9534A21C20AF}" destId="{9F28E161-0E6E-43E5-B738-8B6FC8D24BDE}" srcOrd="0" destOrd="0" presId="urn:microsoft.com/office/officeart/2005/8/layout/orgChart1"/>
    <dgm:cxn modelId="{66F6BD57-6B67-4677-B0D7-934AF2F2128D}" type="presParOf" srcId="{9F28E161-0E6E-43E5-B738-8B6FC8D24BDE}" destId="{91A94C7B-92DA-4AFE-94B3-032ECA10EC45}" srcOrd="0" destOrd="0" presId="urn:microsoft.com/office/officeart/2005/8/layout/orgChart1"/>
    <dgm:cxn modelId="{0A409912-4791-4987-AC21-D4787A7F1FB8}" type="presParOf" srcId="{91A94C7B-92DA-4AFE-94B3-032ECA10EC45}" destId="{3435DC24-EAEE-42D1-BCFB-93E336BF4A10}" srcOrd="0" destOrd="0" presId="urn:microsoft.com/office/officeart/2005/8/layout/orgChart1"/>
    <dgm:cxn modelId="{1E9E2532-1B2E-46B2-9A15-624F60350D7B}" type="presParOf" srcId="{3435DC24-EAEE-42D1-BCFB-93E336BF4A10}" destId="{8DF44358-75C6-4A5B-BA6F-8C573A4315F4}" srcOrd="0" destOrd="0" presId="urn:microsoft.com/office/officeart/2005/8/layout/orgChart1"/>
    <dgm:cxn modelId="{E5779948-0835-4F56-919B-5481E00EB979}" type="presParOf" srcId="{3435DC24-EAEE-42D1-BCFB-93E336BF4A10}" destId="{ACA6ABD3-8B8C-4541-97B3-FC5C5F5648DB}" srcOrd="1" destOrd="0" presId="urn:microsoft.com/office/officeart/2005/8/layout/orgChart1"/>
    <dgm:cxn modelId="{93BD51DD-95EF-4C0C-8C9E-601DD09AAB02}" type="presParOf" srcId="{91A94C7B-92DA-4AFE-94B3-032ECA10EC45}" destId="{F73BDF6E-46FE-4B6D-8207-DB5BA5123469}" srcOrd="1" destOrd="0" presId="urn:microsoft.com/office/officeart/2005/8/layout/orgChart1"/>
    <dgm:cxn modelId="{23BE7113-10F8-4CF2-BEAC-347E31422D90}" type="presParOf" srcId="{F73BDF6E-46FE-4B6D-8207-DB5BA5123469}" destId="{3229EF8C-69D4-4D7A-AE3F-7812BACE6BA7}" srcOrd="0" destOrd="0" presId="urn:microsoft.com/office/officeart/2005/8/layout/orgChart1"/>
    <dgm:cxn modelId="{B19FD690-14D8-448C-AEF7-4CF70ED1F6AE}" type="presParOf" srcId="{F73BDF6E-46FE-4B6D-8207-DB5BA5123469}" destId="{7D01ADD4-42C9-4E4A-937C-4B9A80474F6E}" srcOrd="1" destOrd="0" presId="urn:microsoft.com/office/officeart/2005/8/layout/orgChart1"/>
    <dgm:cxn modelId="{8A07CDB8-1114-4493-9E72-3E983E54AA17}" type="presParOf" srcId="{7D01ADD4-42C9-4E4A-937C-4B9A80474F6E}" destId="{1D252FE2-7F52-48C2-B8AC-644B5F2A9408}" srcOrd="0" destOrd="0" presId="urn:microsoft.com/office/officeart/2005/8/layout/orgChart1"/>
    <dgm:cxn modelId="{6CCD8C14-ED56-4675-AE2B-32B2534EFAF1}" type="presParOf" srcId="{1D252FE2-7F52-48C2-B8AC-644B5F2A9408}" destId="{A8663966-990A-496B-BF59-AD07D4064458}" srcOrd="0" destOrd="0" presId="urn:microsoft.com/office/officeart/2005/8/layout/orgChart1"/>
    <dgm:cxn modelId="{A3AD476C-3531-4279-9798-EDA5BB496AF5}" type="presParOf" srcId="{1D252FE2-7F52-48C2-B8AC-644B5F2A9408}" destId="{F48EFCC8-1996-48E4-B083-AAA1FA094534}" srcOrd="1" destOrd="0" presId="urn:microsoft.com/office/officeart/2005/8/layout/orgChart1"/>
    <dgm:cxn modelId="{7441DD2E-EDF3-42DC-BE51-02B1C6DE48E1}" type="presParOf" srcId="{7D01ADD4-42C9-4E4A-937C-4B9A80474F6E}" destId="{60228F7A-731F-4296-A04F-84AB494DE422}" srcOrd="1" destOrd="0" presId="urn:microsoft.com/office/officeart/2005/8/layout/orgChart1"/>
    <dgm:cxn modelId="{6319D88D-724A-4C27-9097-B2E904438A58}" type="presParOf" srcId="{7D01ADD4-42C9-4E4A-937C-4B9A80474F6E}" destId="{189A9029-92C9-4F65-828F-017530A5010D}" srcOrd="2" destOrd="0" presId="urn:microsoft.com/office/officeart/2005/8/layout/orgChart1"/>
    <dgm:cxn modelId="{250FB537-EE8D-4ABE-8134-6309EC62A632}" type="presParOf" srcId="{F73BDF6E-46FE-4B6D-8207-DB5BA5123469}" destId="{E620FF17-551E-43B2-938F-ECBB92FC6268}" srcOrd="2" destOrd="0" presId="urn:microsoft.com/office/officeart/2005/8/layout/orgChart1"/>
    <dgm:cxn modelId="{5A9EE521-F7F5-41CC-96B6-D35633D1D8FB}" type="presParOf" srcId="{F73BDF6E-46FE-4B6D-8207-DB5BA5123469}" destId="{4EE1EC11-2130-48AB-9886-5A65A92A64A9}" srcOrd="3" destOrd="0" presId="urn:microsoft.com/office/officeart/2005/8/layout/orgChart1"/>
    <dgm:cxn modelId="{2B0EE143-27A1-4A98-A98C-DB772F348DC5}" type="presParOf" srcId="{4EE1EC11-2130-48AB-9886-5A65A92A64A9}" destId="{D83C3296-7FE0-4690-B104-4054290D181B}" srcOrd="0" destOrd="0" presId="urn:microsoft.com/office/officeart/2005/8/layout/orgChart1"/>
    <dgm:cxn modelId="{7E801304-7CF8-46F4-A4AD-8091E00B3FFA}" type="presParOf" srcId="{D83C3296-7FE0-4690-B104-4054290D181B}" destId="{430CA423-BC37-4F37-BC16-96B8971387AB}" srcOrd="0" destOrd="0" presId="urn:microsoft.com/office/officeart/2005/8/layout/orgChart1"/>
    <dgm:cxn modelId="{4F880180-A804-49E6-87F9-213573AE1377}" type="presParOf" srcId="{D83C3296-7FE0-4690-B104-4054290D181B}" destId="{E993414E-1BD8-447B-B18A-EAA964D196F8}" srcOrd="1" destOrd="0" presId="urn:microsoft.com/office/officeart/2005/8/layout/orgChart1"/>
    <dgm:cxn modelId="{27F00968-AAB3-48F3-8F74-5CB9160F6C79}" type="presParOf" srcId="{4EE1EC11-2130-48AB-9886-5A65A92A64A9}" destId="{092A66F2-1A34-4E31-A83C-51BD6BD719A8}" srcOrd="1" destOrd="0" presId="urn:microsoft.com/office/officeart/2005/8/layout/orgChart1"/>
    <dgm:cxn modelId="{23CECCC2-06AF-4232-A99A-00664ED71269}" type="presParOf" srcId="{4EE1EC11-2130-48AB-9886-5A65A92A64A9}" destId="{B4EA4D35-3B3F-4530-84A6-751A3F2CAC5C}" srcOrd="2" destOrd="0" presId="urn:microsoft.com/office/officeart/2005/8/layout/orgChart1"/>
    <dgm:cxn modelId="{0E198971-9142-4815-82A9-F72D97390B46}" type="presParOf" srcId="{F73BDF6E-46FE-4B6D-8207-DB5BA5123469}" destId="{A3E5CBF5-A42C-46AA-A581-CADE39A415BE}" srcOrd="4" destOrd="0" presId="urn:microsoft.com/office/officeart/2005/8/layout/orgChart1"/>
    <dgm:cxn modelId="{615158BD-B283-4CA1-9873-77FA9DC3EBFF}" type="presParOf" srcId="{F73BDF6E-46FE-4B6D-8207-DB5BA5123469}" destId="{BD00DFE5-D7F6-4A12-9CA9-932DF737B760}" srcOrd="5" destOrd="0" presId="urn:microsoft.com/office/officeart/2005/8/layout/orgChart1"/>
    <dgm:cxn modelId="{B5E00060-1C22-4923-AFCC-FA22F5528DC9}" type="presParOf" srcId="{BD00DFE5-D7F6-4A12-9CA9-932DF737B760}" destId="{E315FF7D-E380-4210-96F8-D6AA6BBEE18F}" srcOrd="0" destOrd="0" presId="urn:microsoft.com/office/officeart/2005/8/layout/orgChart1"/>
    <dgm:cxn modelId="{D591F771-2F10-4140-B244-88240D1A662A}" type="presParOf" srcId="{E315FF7D-E380-4210-96F8-D6AA6BBEE18F}" destId="{1735E439-74F9-4931-8961-68746F663EBE}" srcOrd="0" destOrd="0" presId="urn:microsoft.com/office/officeart/2005/8/layout/orgChart1"/>
    <dgm:cxn modelId="{477ECF4D-AB10-43A1-90A5-76BF572EB943}" type="presParOf" srcId="{E315FF7D-E380-4210-96F8-D6AA6BBEE18F}" destId="{3D1C6492-6C8F-4C5B-9C73-4F4B71EE467F}" srcOrd="1" destOrd="0" presId="urn:microsoft.com/office/officeart/2005/8/layout/orgChart1"/>
    <dgm:cxn modelId="{174C2340-B7CE-441B-BBD1-7069F6B17B69}" type="presParOf" srcId="{BD00DFE5-D7F6-4A12-9CA9-932DF737B760}" destId="{805F26FB-8201-4BFA-9116-F4DF1039A16A}" srcOrd="1" destOrd="0" presId="urn:microsoft.com/office/officeart/2005/8/layout/orgChart1"/>
    <dgm:cxn modelId="{59949707-8BFF-4037-AE3B-29D4A37C1CDF}" type="presParOf" srcId="{BD00DFE5-D7F6-4A12-9CA9-932DF737B760}" destId="{AE04950F-9A4C-415C-BDC7-297368CA2ADF}" srcOrd="2" destOrd="0" presId="urn:microsoft.com/office/officeart/2005/8/layout/orgChart1"/>
    <dgm:cxn modelId="{E50ABDB9-3D03-4B85-9D31-FCF87559825E}" type="presParOf" srcId="{F73BDF6E-46FE-4B6D-8207-DB5BA5123469}" destId="{FE780634-B91F-455E-B09F-FC33B352814B}" srcOrd="6" destOrd="0" presId="urn:microsoft.com/office/officeart/2005/8/layout/orgChart1"/>
    <dgm:cxn modelId="{71768895-DDAF-40B0-B778-D9BF1DD804DA}" type="presParOf" srcId="{F73BDF6E-46FE-4B6D-8207-DB5BA5123469}" destId="{C75C75C7-C382-4B12-8A96-2F1A64A755AC}" srcOrd="7" destOrd="0" presId="urn:microsoft.com/office/officeart/2005/8/layout/orgChart1"/>
    <dgm:cxn modelId="{9D074E59-81B9-48B9-A963-7E0A81DBDD61}" type="presParOf" srcId="{C75C75C7-C382-4B12-8A96-2F1A64A755AC}" destId="{C4114E9C-178B-406B-886C-1A14905E26CD}" srcOrd="0" destOrd="0" presId="urn:microsoft.com/office/officeart/2005/8/layout/orgChart1"/>
    <dgm:cxn modelId="{C6D0AB35-4D1E-44C6-A334-00967BBF80FA}" type="presParOf" srcId="{C4114E9C-178B-406B-886C-1A14905E26CD}" destId="{0A582EC2-4926-422D-8BC5-A12138E79804}" srcOrd="0" destOrd="0" presId="urn:microsoft.com/office/officeart/2005/8/layout/orgChart1"/>
    <dgm:cxn modelId="{E4360CB2-8CB9-49DD-B5A6-91C87F961C68}" type="presParOf" srcId="{C4114E9C-178B-406B-886C-1A14905E26CD}" destId="{EC8AE778-097C-4197-847C-E218BB27BB0E}" srcOrd="1" destOrd="0" presId="urn:microsoft.com/office/officeart/2005/8/layout/orgChart1"/>
    <dgm:cxn modelId="{5973B11A-5C95-4A01-A804-A9AAA66FE03E}" type="presParOf" srcId="{C75C75C7-C382-4B12-8A96-2F1A64A755AC}" destId="{79A73D97-C5C4-4699-8C2F-AC3761CC9271}" srcOrd="1" destOrd="0" presId="urn:microsoft.com/office/officeart/2005/8/layout/orgChart1"/>
    <dgm:cxn modelId="{1BBC72B7-494D-4204-B766-5A5F9803FEBB}" type="presParOf" srcId="{C75C75C7-C382-4B12-8A96-2F1A64A755AC}" destId="{72FDE3DB-40CE-4576-A3E4-BFDB5B63F0FE}" srcOrd="2" destOrd="0" presId="urn:microsoft.com/office/officeart/2005/8/layout/orgChart1"/>
    <dgm:cxn modelId="{D5DB49A8-0E60-405C-A5B4-F246A94A6138}" type="presParOf" srcId="{91A94C7B-92DA-4AFE-94B3-032ECA10EC45}" destId="{E12EC473-528E-4EDA-88F8-CFA73537C679}" srcOrd="2" destOrd="0" presId="urn:microsoft.com/office/officeart/2005/8/layout/orgChart1"/>
  </dgm:cxnLst>
  <dgm:bg/>
  <dgm:whole/>
</dgm:dataModel>
</file>

<file path=ppt/diagrams/data10.xml><?xml version="1.0" encoding="utf-8"?>
<dgm:dataModel xmlns:dgm="http://schemas.openxmlformats.org/drawingml/2006/diagram" xmlns:a="http://schemas.openxmlformats.org/drawingml/2006/main">
  <dgm:ptLst>
    <dgm:pt modelId="{F138BFBE-942C-4416-9EA4-FAA8B584936D}"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FR"/>
        </a:p>
      </dgm:t>
    </dgm:pt>
    <dgm:pt modelId="{CFCC3657-754C-4017-871E-47517D4A5707}">
      <dgm:prSet phldrT="[Texte]"/>
      <dgm:spPr/>
      <dgm:t>
        <a:bodyPr/>
        <a:lstStyle/>
        <a:p>
          <a:r>
            <a:rPr lang="fr-FR" b="1" dirty="0" smtClean="0">
              <a:latin typeface="Book Antiqua" pitchFamily="18" charset="0"/>
            </a:rPr>
            <a:t>Le Doyen</a:t>
          </a:r>
          <a:endParaRPr lang="fr-FR" b="1" dirty="0">
            <a:latin typeface="Book Antiqua" pitchFamily="18" charset="0"/>
          </a:endParaRPr>
        </a:p>
      </dgm:t>
    </dgm:pt>
    <dgm:pt modelId="{8474B3EB-C2EA-485C-929D-DB423E9A6715}" type="parTrans" cxnId="{77991622-76B9-4BE5-BE5F-204B0A9F4622}">
      <dgm:prSet/>
      <dgm:spPr/>
      <dgm:t>
        <a:bodyPr/>
        <a:lstStyle/>
        <a:p>
          <a:endParaRPr lang="fr-FR"/>
        </a:p>
      </dgm:t>
    </dgm:pt>
    <dgm:pt modelId="{081D2742-357B-4AC4-A3D7-78E29CB64D76}" type="sibTrans" cxnId="{77991622-76B9-4BE5-BE5F-204B0A9F4622}">
      <dgm:prSet/>
      <dgm:spPr/>
      <dgm:t>
        <a:bodyPr/>
        <a:lstStyle/>
        <a:p>
          <a:endParaRPr lang="fr-FR"/>
        </a:p>
      </dgm:t>
    </dgm:pt>
    <dgm:pt modelId="{E3D18083-261F-4FEB-BFD8-E54407D26D97}">
      <dgm:prSet phldrT="[Texte]" custT="1"/>
      <dgm:spPr/>
      <dgm:t>
        <a:bodyPr/>
        <a:lstStyle/>
        <a:p>
          <a:r>
            <a:rPr lang="fr-FR" sz="1000" dirty="0" smtClean="0">
              <a:latin typeface="Book Antiqua" pitchFamily="18" charset="0"/>
              <a:ea typeface="Times New Roman" pitchFamily="18" charset="0"/>
              <a:cs typeface="Arial" pitchFamily="34" charset="0"/>
            </a:rPr>
            <a:t>Le Vice Doyen chargé des études et des questions liées aux étudiants</a:t>
          </a:r>
          <a:endParaRPr lang="fr-FR" sz="1000" dirty="0"/>
        </a:p>
      </dgm:t>
    </dgm:pt>
    <dgm:pt modelId="{3AD805F4-0036-4A48-AA58-55EC07E636DB}" type="parTrans" cxnId="{A7E4C9A2-15A4-4A0C-98FD-6D576D7325A1}">
      <dgm:prSet/>
      <dgm:spPr/>
      <dgm:t>
        <a:bodyPr/>
        <a:lstStyle/>
        <a:p>
          <a:endParaRPr lang="fr-FR"/>
        </a:p>
      </dgm:t>
    </dgm:pt>
    <dgm:pt modelId="{1F44337C-C3B3-4685-9C97-100077584512}" type="sibTrans" cxnId="{A7E4C9A2-15A4-4A0C-98FD-6D576D7325A1}">
      <dgm:prSet/>
      <dgm:spPr/>
      <dgm:t>
        <a:bodyPr/>
        <a:lstStyle/>
        <a:p>
          <a:endParaRPr lang="fr-FR"/>
        </a:p>
      </dgm:t>
    </dgm:pt>
    <dgm:pt modelId="{0D16FE8B-6E02-41A8-8653-5D874DB70A34}">
      <dgm:prSet phldrT="[Texte]" custT="1"/>
      <dgm:spPr/>
      <dgm:t>
        <a:bodyPr/>
        <a:lstStyle/>
        <a:p>
          <a:r>
            <a:rPr lang="fr-FR" sz="1000" dirty="0" smtClean="0">
              <a:latin typeface="Book Antiqua" pitchFamily="18" charset="0"/>
              <a:ea typeface="Times New Roman" pitchFamily="18" charset="0"/>
              <a:cs typeface="Arial" pitchFamily="34" charset="0"/>
            </a:rPr>
            <a:t>Les Chefs de Départements</a:t>
          </a:r>
          <a:endParaRPr lang="fr-FR" sz="1000" dirty="0"/>
        </a:p>
      </dgm:t>
    </dgm:pt>
    <dgm:pt modelId="{6B571B66-244F-40D4-AA91-E11BFEBAFEA1}" type="parTrans" cxnId="{F422C4C5-0564-4AE7-8E19-7864EA561484}">
      <dgm:prSet/>
      <dgm:spPr/>
      <dgm:t>
        <a:bodyPr/>
        <a:lstStyle/>
        <a:p>
          <a:endParaRPr lang="fr-FR"/>
        </a:p>
      </dgm:t>
    </dgm:pt>
    <dgm:pt modelId="{7596F67C-0889-4938-8C39-2B7CCAA76DD1}" type="sibTrans" cxnId="{F422C4C5-0564-4AE7-8E19-7864EA561484}">
      <dgm:prSet/>
      <dgm:spPr/>
      <dgm:t>
        <a:bodyPr/>
        <a:lstStyle/>
        <a:p>
          <a:endParaRPr lang="fr-FR"/>
        </a:p>
      </dgm:t>
    </dgm:pt>
    <dgm:pt modelId="{A6A4DE74-910B-455A-A0F5-15A813105777}">
      <dgm:prSet phldrT="[Texte]" custT="1"/>
      <dgm:spPr/>
      <dgm:t>
        <a:bodyPr/>
        <a:lstStyle/>
        <a:p>
          <a:r>
            <a:rPr lang="fr-FR" sz="1000" dirty="0" smtClean="0">
              <a:latin typeface="Book Antiqua" pitchFamily="18" charset="0"/>
              <a:ea typeface="Times New Roman" pitchFamily="18" charset="0"/>
              <a:cs typeface="Arial" pitchFamily="34" charset="0"/>
            </a:rPr>
            <a:t>Le</a:t>
          </a:r>
          <a:r>
            <a:rPr lang="fr-FR" sz="1000" dirty="0" smtClean="0">
              <a:latin typeface="Book Antiqua" pitchFamily="18" charset="0"/>
            </a:rPr>
            <a:t> Responsable de la Bibliothèque</a:t>
          </a:r>
          <a:endParaRPr lang="fr-FR" sz="1000" dirty="0"/>
        </a:p>
      </dgm:t>
    </dgm:pt>
    <dgm:pt modelId="{F2CD9A67-990D-4FB8-A71D-64C9D28A1764}" type="parTrans" cxnId="{440A0861-1756-41AB-AA5C-BA6DBF52C31C}">
      <dgm:prSet/>
      <dgm:spPr/>
      <dgm:t>
        <a:bodyPr/>
        <a:lstStyle/>
        <a:p>
          <a:endParaRPr lang="fr-FR"/>
        </a:p>
      </dgm:t>
    </dgm:pt>
    <dgm:pt modelId="{1C9C9C78-5333-415A-957A-7E3848A676E9}" type="sibTrans" cxnId="{440A0861-1756-41AB-AA5C-BA6DBF52C31C}">
      <dgm:prSet/>
      <dgm:spPr/>
      <dgm:t>
        <a:bodyPr/>
        <a:lstStyle/>
        <a:p>
          <a:endParaRPr lang="fr-FR"/>
        </a:p>
      </dgm:t>
    </dgm:pt>
    <dgm:pt modelId="{C849CE0E-1E00-4B37-B5D1-4957E8935AB6}">
      <dgm:prSet phldrT="[Texte]" custT="1"/>
      <dgm:spPr/>
      <dgm:t>
        <a:bodyPr/>
        <a:lstStyle/>
        <a:p>
          <a:endParaRPr lang="fr-FR" sz="1100" dirty="0" smtClean="0">
            <a:latin typeface="Book Antiqua" pitchFamily="18" charset="0"/>
            <a:ea typeface="Times New Roman" pitchFamily="18" charset="0"/>
            <a:cs typeface="Arial" pitchFamily="34" charset="0"/>
          </a:endParaRPr>
        </a:p>
        <a:p>
          <a:r>
            <a:rPr lang="fr-FR" sz="1000" dirty="0" smtClean="0">
              <a:latin typeface="Book Antiqua" pitchFamily="18" charset="0"/>
              <a:ea typeface="Times New Roman" pitchFamily="18" charset="0"/>
              <a:cs typeface="Arial" pitchFamily="34" charset="0"/>
            </a:rPr>
            <a:t>Le Vice Doyen chargé de la post-graduation, de la recherches scientifique et des relations extérieures </a:t>
          </a:r>
          <a:endParaRPr lang="fr-FR" sz="1000" dirty="0"/>
        </a:p>
      </dgm:t>
    </dgm:pt>
    <dgm:pt modelId="{EDAB3A89-9F85-4B4A-9B29-7A7C824BD659}" type="sibTrans" cxnId="{1B06B0D0-EE56-430F-ADDA-A62EFF883EF7}">
      <dgm:prSet/>
      <dgm:spPr/>
      <dgm:t>
        <a:bodyPr/>
        <a:lstStyle/>
        <a:p>
          <a:endParaRPr lang="fr-FR"/>
        </a:p>
      </dgm:t>
    </dgm:pt>
    <dgm:pt modelId="{C2D56B09-66A8-4626-8D0C-C5B330FF16AD}" type="parTrans" cxnId="{1B06B0D0-EE56-430F-ADDA-A62EFF883EF7}">
      <dgm:prSet/>
      <dgm:spPr/>
      <dgm:t>
        <a:bodyPr/>
        <a:lstStyle/>
        <a:p>
          <a:endParaRPr lang="fr-FR"/>
        </a:p>
      </dgm:t>
    </dgm:pt>
    <dgm:pt modelId="{B984752D-29E1-4552-ADB5-F7C6DE653BF6}" type="pres">
      <dgm:prSet presAssocID="{F138BFBE-942C-4416-9EA4-FAA8B584936D}" presName="diagram" presStyleCnt="0">
        <dgm:presLayoutVars>
          <dgm:chMax val="1"/>
          <dgm:dir/>
          <dgm:animLvl val="ctr"/>
          <dgm:resizeHandles val="exact"/>
        </dgm:presLayoutVars>
      </dgm:prSet>
      <dgm:spPr/>
      <dgm:t>
        <a:bodyPr/>
        <a:lstStyle/>
        <a:p>
          <a:endParaRPr lang="fr-FR"/>
        </a:p>
      </dgm:t>
    </dgm:pt>
    <dgm:pt modelId="{255FE292-AECE-4837-B0E8-E33BAE0926A8}" type="pres">
      <dgm:prSet presAssocID="{F138BFBE-942C-4416-9EA4-FAA8B584936D}" presName="matrix" presStyleCnt="0"/>
      <dgm:spPr/>
    </dgm:pt>
    <dgm:pt modelId="{23807EAF-C1CB-4917-ADB6-AD20DCE54D68}" type="pres">
      <dgm:prSet presAssocID="{F138BFBE-942C-4416-9EA4-FAA8B584936D}" presName="tile1" presStyleLbl="node1" presStyleIdx="0" presStyleCnt="4"/>
      <dgm:spPr/>
      <dgm:t>
        <a:bodyPr/>
        <a:lstStyle/>
        <a:p>
          <a:endParaRPr lang="fr-FR"/>
        </a:p>
      </dgm:t>
    </dgm:pt>
    <dgm:pt modelId="{A1E161D1-E296-4ED5-BFE8-633686113A35}" type="pres">
      <dgm:prSet presAssocID="{F138BFBE-942C-4416-9EA4-FAA8B584936D}" presName="tile1text" presStyleLbl="node1" presStyleIdx="0" presStyleCnt="4">
        <dgm:presLayoutVars>
          <dgm:chMax val="0"/>
          <dgm:chPref val="0"/>
          <dgm:bulletEnabled val="1"/>
        </dgm:presLayoutVars>
      </dgm:prSet>
      <dgm:spPr/>
      <dgm:t>
        <a:bodyPr/>
        <a:lstStyle/>
        <a:p>
          <a:endParaRPr lang="fr-FR"/>
        </a:p>
      </dgm:t>
    </dgm:pt>
    <dgm:pt modelId="{376297EE-5DD1-425E-8E6F-4D5972F7067C}" type="pres">
      <dgm:prSet presAssocID="{F138BFBE-942C-4416-9EA4-FAA8B584936D}" presName="tile2" presStyleLbl="node1" presStyleIdx="1" presStyleCnt="4"/>
      <dgm:spPr/>
      <dgm:t>
        <a:bodyPr/>
        <a:lstStyle/>
        <a:p>
          <a:endParaRPr lang="fr-FR"/>
        </a:p>
      </dgm:t>
    </dgm:pt>
    <dgm:pt modelId="{BB8031F4-1881-4C62-A829-AE441ACC2246}" type="pres">
      <dgm:prSet presAssocID="{F138BFBE-942C-4416-9EA4-FAA8B584936D}" presName="tile2text" presStyleLbl="node1" presStyleIdx="1" presStyleCnt="4">
        <dgm:presLayoutVars>
          <dgm:chMax val="0"/>
          <dgm:chPref val="0"/>
          <dgm:bulletEnabled val="1"/>
        </dgm:presLayoutVars>
      </dgm:prSet>
      <dgm:spPr/>
      <dgm:t>
        <a:bodyPr/>
        <a:lstStyle/>
        <a:p>
          <a:endParaRPr lang="fr-FR"/>
        </a:p>
      </dgm:t>
    </dgm:pt>
    <dgm:pt modelId="{910FD6F3-8D27-4597-A378-367A151B62ED}" type="pres">
      <dgm:prSet presAssocID="{F138BFBE-942C-4416-9EA4-FAA8B584936D}" presName="tile3" presStyleLbl="node1" presStyleIdx="2" presStyleCnt="4" custScaleX="57265" custLinFactNeighborX="-21367"/>
      <dgm:spPr/>
      <dgm:t>
        <a:bodyPr/>
        <a:lstStyle/>
        <a:p>
          <a:endParaRPr lang="fr-FR"/>
        </a:p>
      </dgm:t>
    </dgm:pt>
    <dgm:pt modelId="{F9AF2A23-838A-4F98-AF37-AE0977C8082B}" type="pres">
      <dgm:prSet presAssocID="{F138BFBE-942C-4416-9EA4-FAA8B584936D}" presName="tile3text" presStyleLbl="node1" presStyleIdx="2" presStyleCnt="4">
        <dgm:presLayoutVars>
          <dgm:chMax val="0"/>
          <dgm:chPref val="0"/>
          <dgm:bulletEnabled val="1"/>
        </dgm:presLayoutVars>
      </dgm:prSet>
      <dgm:spPr/>
      <dgm:t>
        <a:bodyPr/>
        <a:lstStyle/>
        <a:p>
          <a:endParaRPr lang="fr-FR"/>
        </a:p>
      </dgm:t>
    </dgm:pt>
    <dgm:pt modelId="{9D8E4965-3D72-43E7-A664-8DD1D619DB3E}" type="pres">
      <dgm:prSet presAssocID="{F138BFBE-942C-4416-9EA4-FAA8B584936D}" presName="tile4" presStyleLbl="node1" presStyleIdx="3" presStyleCnt="4" custScaleX="48718" custLinFactNeighborX="27350"/>
      <dgm:spPr/>
      <dgm:t>
        <a:bodyPr/>
        <a:lstStyle/>
        <a:p>
          <a:endParaRPr lang="fr-FR"/>
        </a:p>
      </dgm:t>
    </dgm:pt>
    <dgm:pt modelId="{E350D6DC-CD9C-49E7-8EBB-3D4BBB382A57}" type="pres">
      <dgm:prSet presAssocID="{F138BFBE-942C-4416-9EA4-FAA8B584936D}" presName="tile4text" presStyleLbl="node1" presStyleIdx="3" presStyleCnt="4">
        <dgm:presLayoutVars>
          <dgm:chMax val="0"/>
          <dgm:chPref val="0"/>
          <dgm:bulletEnabled val="1"/>
        </dgm:presLayoutVars>
      </dgm:prSet>
      <dgm:spPr/>
      <dgm:t>
        <a:bodyPr/>
        <a:lstStyle/>
        <a:p>
          <a:endParaRPr lang="fr-FR"/>
        </a:p>
      </dgm:t>
    </dgm:pt>
    <dgm:pt modelId="{9A507857-B33F-47BE-936C-6AC302120ED4}" type="pres">
      <dgm:prSet presAssocID="{F138BFBE-942C-4416-9EA4-FAA8B584936D}" presName="centerTile" presStyleLbl="fgShp" presStyleIdx="0" presStyleCnt="1">
        <dgm:presLayoutVars>
          <dgm:chMax val="0"/>
          <dgm:chPref val="0"/>
        </dgm:presLayoutVars>
      </dgm:prSet>
      <dgm:spPr/>
      <dgm:t>
        <a:bodyPr/>
        <a:lstStyle/>
        <a:p>
          <a:endParaRPr lang="fr-FR"/>
        </a:p>
      </dgm:t>
    </dgm:pt>
  </dgm:ptLst>
  <dgm:cxnLst>
    <dgm:cxn modelId="{440A0861-1756-41AB-AA5C-BA6DBF52C31C}" srcId="{CFCC3657-754C-4017-871E-47517D4A5707}" destId="{A6A4DE74-910B-455A-A0F5-15A813105777}" srcOrd="3" destOrd="0" parTransId="{F2CD9A67-990D-4FB8-A71D-64C9D28A1764}" sibTransId="{1C9C9C78-5333-415A-957A-7E3848A676E9}"/>
    <dgm:cxn modelId="{DD52A3A6-93AE-4992-AF3C-B101773BB410}" type="presOf" srcId="{A6A4DE74-910B-455A-A0F5-15A813105777}" destId="{E350D6DC-CD9C-49E7-8EBB-3D4BBB382A57}" srcOrd="1" destOrd="0" presId="urn:microsoft.com/office/officeart/2005/8/layout/matrix1"/>
    <dgm:cxn modelId="{17CCADF5-C92E-4AC4-8D27-335DF4BF22BD}" type="presOf" srcId="{E3D18083-261F-4FEB-BFD8-E54407D26D97}" destId="{A1E161D1-E296-4ED5-BFE8-633686113A35}" srcOrd="1" destOrd="0" presId="urn:microsoft.com/office/officeart/2005/8/layout/matrix1"/>
    <dgm:cxn modelId="{1B06B0D0-EE56-430F-ADDA-A62EFF883EF7}" srcId="{CFCC3657-754C-4017-871E-47517D4A5707}" destId="{C849CE0E-1E00-4B37-B5D1-4957E8935AB6}" srcOrd="1" destOrd="0" parTransId="{C2D56B09-66A8-4626-8D0C-C5B330FF16AD}" sibTransId="{EDAB3A89-9F85-4B4A-9B29-7A7C824BD659}"/>
    <dgm:cxn modelId="{5071A1E5-8937-45B1-B74D-CBB87C062885}" type="presOf" srcId="{0D16FE8B-6E02-41A8-8653-5D874DB70A34}" destId="{F9AF2A23-838A-4F98-AF37-AE0977C8082B}" srcOrd="1" destOrd="0" presId="urn:microsoft.com/office/officeart/2005/8/layout/matrix1"/>
    <dgm:cxn modelId="{343274D7-662C-4F48-B55A-1D2B5878262A}" type="presOf" srcId="{A6A4DE74-910B-455A-A0F5-15A813105777}" destId="{9D8E4965-3D72-43E7-A664-8DD1D619DB3E}" srcOrd="0" destOrd="0" presId="urn:microsoft.com/office/officeart/2005/8/layout/matrix1"/>
    <dgm:cxn modelId="{0ADF3A6D-D44D-405C-B7D5-2F835B799FBE}" type="presOf" srcId="{0D16FE8B-6E02-41A8-8653-5D874DB70A34}" destId="{910FD6F3-8D27-4597-A378-367A151B62ED}" srcOrd="0" destOrd="0" presId="urn:microsoft.com/office/officeart/2005/8/layout/matrix1"/>
    <dgm:cxn modelId="{442732F8-E878-4036-A521-B3F1E3B29AE9}" type="presOf" srcId="{C849CE0E-1E00-4B37-B5D1-4957E8935AB6}" destId="{376297EE-5DD1-425E-8E6F-4D5972F7067C}" srcOrd="0" destOrd="0" presId="urn:microsoft.com/office/officeart/2005/8/layout/matrix1"/>
    <dgm:cxn modelId="{A7E4C9A2-15A4-4A0C-98FD-6D576D7325A1}" srcId="{CFCC3657-754C-4017-871E-47517D4A5707}" destId="{E3D18083-261F-4FEB-BFD8-E54407D26D97}" srcOrd="0" destOrd="0" parTransId="{3AD805F4-0036-4A48-AA58-55EC07E636DB}" sibTransId="{1F44337C-C3B3-4685-9C97-100077584512}"/>
    <dgm:cxn modelId="{92E490A4-B92C-4C80-8625-D5175ADE7150}" type="presOf" srcId="{F138BFBE-942C-4416-9EA4-FAA8B584936D}" destId="{B984752D-29E1-4552-ADB5-F7C6DE653BF6}" srcOrd="0" destOrd="0" presId="urn:microsoft.com/office/officeart/2005/8/layout/matrix1"/>
    <dgm:cxn modelId="{49145966-2F2F-43CE-A879-EA3231857902}" type="presOf" srcId="{CFCC3657-754C-4017-871E-47517D4A5707}" destId="{9A507857-B33F-47BE-936C-6AC302120ED4}" srcOrd="0" destOrd="0" presId="urn:microsoft.com/office/officeart/2005/8/layout/matrix1"/>
    <dgm:cxn modelId="{F422C4C5-0564-4AE7-8E19-7864EA561484}" srcId="{CFCC3657-754C-4017-871E-47517D4A5707}" destId="{0D16FE8B-6E02-41A8-8653-5D874DB70A34}" srcOrd="2" destOrd="0" parTransId="{6B571B66-244F-40D4-AA91-E11BFEBAFEA1}" sibTransId="{7596F67C-0889-4938-8C39-2B7CCAA76DD1}"/>
    <dgm:cxn modelId="{8AA758FE-A5F5-4F3A-B084-5A5F6F8A7C88}" type="presOf" srcId="{C849CE0E-1E00-4B37-B5D1-4957E8935AB6}" destId="{BB8031F4-1881-4C62-A829-AE441ACC2246}" srcOrd="1" destOrd="0" presId="urn:microsoft.com/office/officeart/2005/8/layout/matrix1"/>
    <dgm:cxn modelId="{77991622-76B9-4BE5-BE5F-204B0A9F4622}" srcId="{F138BFBE-942C-4416-9EA4-FAA8B584936D}" destId="{CFCC3657-754C-4017-871E-47517D4A5707}" srcOrd="0" destOrd="0" parTransId="{8474B3EB-C2EA-485C-929D-DB423E9A6715}" sibTransId="{081D2742-357B-4AC4-A3D7-78E29CB64D76}"/>
    <dgm:cxn modelId="{70E373F5-6CEC-4AD1-A507-AA3F2352D876}" type="presOf" srcId="{E3D18083-261F-4FEB-BFD8-E54407D26D97}" destId="{23807EAF-C1CB-4917-ADB6-AD20DCE54D68}" srcOrd="0" destOrd="0" presId="urn:microsoft.com/office/officeart/2005/8/layout/matrix1"/>
    <dgm:cxn modelId="{534B8ECC-3A6C-41D1-A557-C1B5690BB94F}" type="presParOf" srcId="{B984752D-29E1-4552-ADB5-F7C6DE653BF6}" destId="{255FE292-AECE-4837-B0E8-E33BAE0926A8}" srcOrd="0" destOrd="0" presId="urn:microsoft.com/office/officeart/2005/8/layout/matrix1"/>
    <dgm:cxn modelId="{86A9BA3C-476B-4C5B-9D53-5BA18A7F4E26}" type="presParOf" srcId="{255FE292-AECE-4837-B0E8-E33BAE0926A8}" destId="{23807EAF-C1CB-4917-ADB6-AD20DCE54D68}" srcOrd="0" destOrd="0" presId="urn:microsoft.com/office/officeart/2005/8/layout/matrix1"/>
    <dgm:cxn modelId="{EF115AC0-A79A-4201-A446-9AF18529278D}" type="presParOf" srcId="{255FE292-AECE-4837-B0E8-E33BAE0926A8}" destId="{A1E161D1-E296-4ED5-BFE8-633686113A35}" srcOrd="1" destOrd="0" presId="urn:microsoft.com/office/officeart/2005/8/layout/matrix1"/>
    <dgm:cxn modelId="{18A47B62-EFB3-4621-A43F-965683ED619F}" type="presParOf" srcId="{255FE292-AECE-4837-B0E8-E33BAE0926A8}" destId="{376297EE-5DD1-425E-8E6F-4D5972F7067C}" srcOrd="2" destOrd="0" presId="urn:microsoft.com/office/officeart/2005/8/layout/matrix1"/>
    <dgm:cxn modelId="{04EF9989-2559-4730-AF2D-0509ABE9A62B}" type="presParOf" srcId="{255FE292-AECE-4837-B0E8-E33BAE0926A8}" destId="{BB8031F4-1881-4C62-A829-AE441ACC2246}" srcOrd="3" destOrd="0" presId="urn:microsoft.com/office/officeart/2005/8/layout/matrix1"/>
    <dgm:cxn modelId="{2D335FC8-A690-46D3-B18B-DFDF806A7A44}" type="presParOf" srcId="{255FE292-AECE-4837-B0E8-E33BAE0926A8}" destId="{910FD6F3-8D27-4597-A378-367A151B62ED}" srcOrd="4" destOrd="0" presId="urn:microsoft.com/office/officeart/2005/8/layout/matrix1"/>
    <dgm:cxn modelId="{535B923D-D29F-40BE-B65F-84C27EF15C7C}" type="presParOf" srcId="{255FE292-AECE-4837-B0E8-E33BAE0926A8}" destId="{F9AF2A23-838A-4F98-AF37-AE0977C8082B}" srcOrd="5" destOrd="0" presId="urn:microsoft.com/office/officeart/2005/8/layout/matrix1"/>
    <dgm:cxn modelId="{430419B6-75C2-4FC1-A2F5-4B9CF49DC58E}" type="presParOf" srcId="{255FE292-AECE-4837-B0E8-E33BAE0926A8}" destId="{9D8E4965-3D72-43E7-A664-8DD1D619DB3E}" srcOrd="6" destOrd="0" presId="urn:microsoft.com/office/officeart/2005/8/layout/matrix1"/>
    <dgm:cxn modelId="{ADB6F672-1CEB-4DC0-8FA0-024A10063C24}" type="presParOf" srcId="{255FE292-AECE-4837-B0E8-E33BAE0926A8}" destId="{E350D6DC-CD9C-49E7-8EBB-3D4BBB382A57}" srcOrd="7" destOrd="0" presId="urn:microsoft.com/office/officeart/2005/8/layout/matrix1"/>
    <dgm:cxn modelId="{719F0E10-C1B0-4033-94DC-2BEDD3DCC807}" type="presParOf" srcId="{B984752D-29E1-4552-ADB5-F7C6DE653BF6}" destId="{9A507857-B33F-47BE-936C-6AC302120ED4}" srcOrd="1" destOrd="0" presId="urn:microsoft.com/office/officeart/2005/8/layout/matrix1"/>
  </dgm:cxnLst>
  <dgm:bg/>
  <dgm:whole/>
</dgm:dataModel>
</file>

<file path=ppt/diagrams/data11.xml><?xml version="1.0" encoding="utf-8"?>
<dgm:dataModel xmlns:dgm="http://schemas.openxmlformats.org/drawingml/2006/diagram" xmlns:a="http://schemas.openxmlformats.org/drawingml/2006/main">
  <dgm:ptLst>
    <dgm:pt modelId="{F138BFBE-942C-4416-9EA4-FAA8B584936D}"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FR"/>
        </a:p>
      </dgm:t>
    </dgm:pt>
    <dgm:pt modelId="{CFCC3657-754C-4017-871E-47517D4A5707}">
      <dgm:prSet phldrT="[Texte]"/>
      <dgm:spPr/>
      <dgm:t>
        <a:bodyPr/>
        <a:lstStyle/>
        <a:p>
          <a:r>
            <a:rPr lang="fr-FR" b="1" dirty="0" smtClean="0">
              <a:solidFill>
                <a:srgbClr val="000000"/>
              </a:solidFill>
              <a:latin typeface="Book Antiqua" pitchFamily="18" charset="0"/>
              <a:ea typeface="Times New Roman" pitchFamily="18" charset="0"/>
              <a:cs typeface="Arial" pitchFamily="34" charset="0"/>
            </a:rPr>
            <a:t>Le Vice Doyen chargé des études et des questions liées aux étudiants</a:t>
          </a:r>
          <a:endParaRPr lang="fr-FR" b="1" dirty="0">
            <a:latin typeface="Book Antiqua" pitchFamily="18" charset="0"/>
          </a:endParaRPr>
        </a:p>
      </dgm:t>
    </dgm:pt>
    <dgm:pt modelId="{8474B3EB-C2EA-485C-929D-DB423E9A6715}" type="parTrans" cxnId="{77991622-76B9-4BE5-BE5F-204B0A9F4622}">
      <dgm:prSet/>
      <dgm:spPr/>
      <dgm:t>
        <a:bodyPr/>
        <a:lstStyle/>
        <a:p>
          <a:endParaRPr lang="fr-FR"/>
        </a:p>
      </dgm:t>
    </dgm:pt>
    <dgm:pt modelId="{081D2742-357B-4AC4-A3D7-78E29CB64D76}" type="sibTrans" cxnId="{77991622-76B9-4BE5-BE5F-204B0A9F4622}">
      <dgm:prSet/>
      <dgm:spPr/>
      <dgm:t>
        <a:bodyPr/>
        <a:lstStyle/>
        <a:p>
          <a:endParaRPr lang="fr-FR"/>
        </a:p>
      </dgm:t>
    </dgm:pt>
    <dgm:pt modelId="{E3D18083-261F-4FEB-BFD8-E54407D26D97}">
      <dgm:prSet phldrT="[Texte]" custT="1"/>
      <dgm:spPr/>
      <dgm:t>
        <a:bodyPr/>
        <a:lstStyle/>
        <a:p>
          <a:r>
            <a:rPr lang="fr-FR" sz="950" dirty="0" smtClean="0">
              <a:solidFill>
                <a:schemeClr val="bg1"/>
              </a:solidFill>
              <a:latin typeface="Book Antiqua" pitchFamily="18" charset="0"/>
              <a:ea typeface="Times New Roman" pitchFamily="18" charset="0"/>
              <a:cs typeface="Arial" pitchFamily="34" charset="0"/>
            </a:rPr>
            <a:t>Assurer la gestion </a:t>
          </a:r>
          <a:r>
            <a:rPr lang="fr-FR" sz="950" dirty="0" smtClean="0">
              <a:solidFill>
                <a:srgbClr val="FF0000"/>
              </a:solidFill>
              <a:latin typeface="Book Antiqua" pitchFamily="18" charset="0"/>
              <a:ea typeface="Times New Roman" pitchFamily="18" charset="0"/>
              <a:cs typeface="Arial" pitchFamily="34" charset="0"/>
            </a:rPr>
            <a:t>et le suivi des </a:t>
          </a:r>
          <a:r>
            <a:rPr lang="fr-FR" sz="950" dirty="0" smtClean="0">
              <a:solidFill>
                <a:schemeClr val="bg1"/>
              </a:solidFill>
              <a:latin typeface="Book Antiqua" pitchFamily="18" charset="0"/>
              <a:ea typeface="Times New Roman" pitchFamily="18" charset="0"/>
              <a:cs typeface="Arial" pitchFamily="34" charset="0"/>
            </a:rPr>
            <a:t>inscriptions des étudiants de graduation</a:t>
          </a:r>
          <a:endParaRPr lang="fr-FR" sz="950" dirty="0">
            <a:solidFill>
              <a:schemeClr val="bg1"/>
            </a:solidFill>
          </a:endParaRPr>
        </a:p>
      </dgm:t>
    </dgm:pt>
    <dgm:pt modelId="{3AD805F4-0036-4A48-AA58-55EC07E636DB}" type="parTrans" cxnId="{A7E4C9A2-15A4-4A0C-98FD-6D576D7325A1}">
      <dgm:prSet/>
      <dgm:spPr/>
      <dgm:t>
        <a:bodyPr/>
        <a:lstStyle/>
        <a:p>
          <a:endParaRPr lang="fr-FR"/>
        </a:p>
      </dgm:t>
    </dgm:pt>
    <dgm:pt modelId="{1F44337C-C3B3-4685-9C97-100077584512}" type="sibTrans" cxnId="{A7E4C9A2-15A4-4A0C-98FD-6D576D7325A1}">
      <dgm:prSet/>
      <dgm:spPr/>
      <dgm:t>
        <a:bodyPr/>
        <a:lstStyle/>
        <a:p>
          <a:endParaRPr lang="fr-FR"/>
        </a:p>
      </dgm:t>
    </dgm:pt>
    <dgm:pt modelId="{C849CE0E-1E00-4B37-B5D1-4957E8935AB6}">
      <dgm:prSet phldrT="[Texte]" custT="1"/>
      <dgm:spPr/>
      <dgm:t>
        <a:bodyPr/>
        <a:lstStyle/>
        <a:p>
          <a:endParaRPr lang="fr-FR" sz="900" dirty="0"/>
        </a:p>
      </dgm:t>
    </dgm:pt>
    <dgm:pt modelId="{C2D56B09-66A8-4626-8D0C-C5B330FF16AD}" type="parTrans" cxnId="{1B06B0D0-EE56-430F-ADDA-A62EFF883EF7}">
      <dgm:prSet/>
      <dgm:spPr/>
      <dgm:t>
        <a:bodyPr/>
        <a:lstStyle/>
        <a:p>
          <a:endParaRPr lang="fr-FR"/>
        </a:p>
      </dgm:t>
    </dgm:pt>
    <dgm:pt modelId="{EDAB3A89-9F85-4B4A-9B29-7A7C824BD659}" type="sibTrans" cxnId="{1B06B0D0-EE56-430F-ADDA-A62EFF883EF7}">
      <dgm:prSet/>
      <dgm:spPr/>
      <dgm:t>
        <a:bodyPr/>
        <a:lstStyle/>
        <a:p>
          <a:endParaRPr lang="fr-FR"/>
        </a:p>
      </dgm:t>
    </dgm:pt>
    <dgm:pt modelId="{0D16FE8B-6E02-41A8-8653-5D874DB70A34}">
      <dgm:prSet phldrT="[Texte]" custT="1"/>
      <dgm:spPr/>
      <dgm:t>
        <a:bodyPr/>
        <a:lstStyle/>
        <a:p>
          <a:r>
            <a:rPr lang="fr-FR" sz="950" dirty="0" smtClean="0">
              <a:latin typeface="Book Antiqua" pitchFamily="18" charset="0"/>
              <a:ea typeface="Times New Roman" pitchFamily="18" charset="0"/>
              <a:cs typeface="Arial" pitchFamily="34" charset="0"/>
            </a:rPr>
            <a:t>Saisir la liste nominative et statistique des étudiants</a:t>
          </a:r>
          <a:endParaRPr lang="fr-FR" sz="950" dirty="0"/>
        </a:p>
      </dgm:t>
    </dgm:pt>
    <dgm:pt modelId="{6B571B66-244F-40D4-AA91-E11BFEBAFEA1}" type="parTrans" cxnId="{F422C4C5-0564-4AE7-8E19-7864EA561484}">
      <dgm:prSet/>
      <dgm:spPr/>
      <dgm:t>
        <a:bodyPr/>
        <a:lstStyle/>
        <a:p>
          <a:endParaRPr lang="fr-FR"/>
        </a:p>
      </dgm:t>
    </dgm:pt>
    <dgm:pt modelId="{7596F67C-0889-4938-8C39-2B7CCAA76DD1}" type="sibTrans" cxnId="{F422C4C5-0564-4AE7-8E19-7864EA561484}">
      <dgm:prSet/>
      <dgm:spPr/>
      <dgm:t>
        <a:bodyPr/>
        <a:lstStyle/>
        <a:p>
          <a:endParaRPr lang="fr-FR"/>
        </a:p>
      </dgm:t>
    </dgm:pt>
    <dgm:pt modelId="{A6A4DE74-910B-455A-A0F5-15A813105777}">
      <dgm:prSet phldrT="[Texte]" custT="1"/>
      <dgm:spPr/>
      <dgm:t>
        <a:bodyPr/>
        <a:lstStyle/>
        <a:p>
          <a:endParaRPr lang="fr-FR" sz="1000" dirty="0"/>
        </a:p>
      </dgm:t>
    </dgm:pt>
    <dgm:pt modelId="{F2CD9A67-990D-4FB8-A71D-64C9D28A1764}" type="parTrans" cxnId="{440A0861-1756-41AB-AA5C-BA6DBF52C31C}">
      <dgm:prSet/>
      <dgm:spPr/>
      <dgm:t>
        <a:bodyPr/>
        <a:lstStyle/>
        <a:p>
          <a:endParaRPr lang="fr-FR"/>
        </a:p>
      </dgm:t>
    </dgm:pt>
    <dgm:pt modelId="{1C9C9C78-5333-415A-957A-7E3848A676E9}" type="sibTrans" cxnId="{440A0861-1756-41AB-AA5C-BA6DBF52C31C}">
      <dgm:prSet/>
      <dgm:spPr/>
      <dgm:t>
        <a:bodyPr/>
        <a:lstStyle/>
        <a:p>
          <a:endParaRPr lang="fr-FR"/>
        </a:p>
      </dgm:t>
    </dgm:pt>
    <dgm:pt modelId="{B984752D-29E1-4552-ADB5-F7C6DE653BF6}" type="pres">
      <dgm:prSet presAssocID="{F138BFBE-942C-4416-9EA4-FAA8B584936D}" presName="diagram" presStyleCnt="0">
        <dgm:presLayoutVars>
          <dgm:chMax val="1"/>
          <dgm:dir/>
          <dgm:animLvl val="ctr"/>
          <dgm:resizeHandles val="exact"/>
        </dgm:presLayoutVars>
      </dgm:prSet>
      <dgm:spPr/>
      <dgm:t>
        <a:bodyPr/>
        <a:lstStyle/>
        <a:p>
          <a:endParaRPr lang="fr-FR"/>
        </a:p>
      </dgm:t>
    </dgm:pt>
    <dgm:pt modelId="{255FE292-AECE-4837-B0E8-E33BAE0926A8}" type="pres">
      <dgm:prSet presAssocID="{F138BFBE-942C-4416-9EA4-FAA8B584936D}" presName="matrix" presStyleCnt="0"/>
      <dgm:spPr/>
    </dgm:pt>
    <dgm:pt modelId="{23807EAF-C1CB-4917-ADB6-AD20DCE54D68}" type="pres">
      <dgm:prSet presAssocID="{F138BFBE-942C-4416-9EA4-FAA8B584936D}" presName="tile1" presStyleLbl="node1" presStyleIdx="0" presStyleCnt="4"/>
      <dgm:spPr/>
      <dgm:t>
        <a:bodyPr/>
        <a:lstStyle/>
        <a:p>
          <a:endParaRPr lang="fr-FR"/>
        </a:p>
      </dgm:t>
    </dgm:pt>
    <dgm:pt modelId="{A1E161D1-E296-4ED5-BFE8-633686113A35}" type="pres">
      <dgm:prSet presAssocID="{F138BFBE-942C-4416-9EA4-FAA8B584936D}" presName="tile1text" presStyleLbl="node1" presStyleIdx="0" presStyleCnt="4">
        <dgm:presLayoutVars>
          <dgm:chMax val="0"/>
          <dgm:chPref val="0"/>
          <dgm:bulletEnabled val="1"/>
        </dgm:presLayoutVars>
      </dgm:prSet>
      <dgm:spPr/>
      <dgm:t>
        <a:bodyPr/>
        <a:lstStyle/>
        <a:p>
          <a:endParaRPr lang="fr-FR"/>
        </a:p>
      </dgm:t>
    </dgm:pt>
    <dgm:pt modelId="{376297EE-5DD1-425E-8E6F-4D5972F7067C}" type="pres">
      <dgm:prSet presAssocID="{F138BFBE-942C-4416-9EA4-FAA8B584936D}" presName="tile2" presStyleLbl="node1" presStyleIdx="1" presStyleCnt="4"/>
      <dgm:spPr/>
      <dgm:t>
        <a:bodyPr/>
        <a:lstStyle/>
        <a:p>
          <a:endParaRPr lang="fr-FR"/>
        </a:p>
      </dgm:t>
    </dgm:pt>
    <dgm:pt modelId="{BB8031F4-1881-4C62-A829-AE441ACC2246}" type="pres">
      <dgm:prSet presAssocID="{F138BFBE-942C-4416-9EA4-FAA8B584936D}" presName="tile2text" presStyleLbl="node1" presStyleIdx="1" presStyleCnt="4">
        <dgm:presLayoutVars>
          <dgm:chMax val="0"/>
          <dgm:chPref val="0"/>
          <dgm:bulletEnabled val="1"/>
        </dgm:presLayoutVars>
      </dgm:prSet>
      <dgm:spPr/>
      <dgm:t>
        <a:bodyPr/>
        <a:lstStyle/>
        <a:p>
          <a:endParaRPr lang="fr-FR"/>
        </a:p>
      </dgm:t>
    </dgm:pt>
    <dgm:pt modelId="{910FD6F3-8D27-4597-A378-367A151B62ED}" type="pres">
      <dgm:prSet presAssocID="{F138BFBE-942C-4416-9EA4-FAA8B584936D}" presName="tile3" presStyleLbl="node1" presStyleIdx="2" presStyleCnt="4"/>
      <dgm:spPr/>
      <dgm:t>
        <a:bodyPr/>
        <a:lstStyle/>
        <a:p>
          <a:endParaRPr lang="fr-FR"/>
        </a:p>
      </dgm:t>
    </dgm:pt>
    <dgm:pt modelId="{F9AF2A23-838A-4F98-AF37-AE0977C8082B}" type="pres">
      <dgm:prSet presAssocID="{F138BFBE-942C-4416-9EA4-FAA8B584936D}" presName="tile3text" presStyleLbl="node1" presStyleIdx="2" presStyleCnt="4">
        <dgm:presLayoutVars>
          <dgm:chMax val="0"/>
          <dgm:chPref val="0"/>
          <dgm:bulletEnabled val="1"/>
        </dgm:presLayoutVars>
      </dgm:prSet>
      <dgm:spPr/>
      <dgm:t>
        <a:bodyPr/>
        <a:lstStyle/>
        <a:p>
          <a:endParaRPr lang="fr-FR"/>
        </a:p>
      </dgm:t>
    </dgm:pt>
    <dgm:pt modelId="{9D8E4965-3D72-43E7-A664-8DD1D619DB3E}" type="pres">
      <dgm:prSet presAssocID="{F138BFBE-942C-4416-9EA4-FAA8B584936D}" presName="tile4" presStyleLbl="node1" presStyleIdx="3" presStyleCnt="4"/>
      <dgm:spPr/>
      <dgm:t>
        <a:bodyPr/>
        <a:lstStyle/>
        <a:p>
          <a:endParaRPr lang="fr-FR"/>
        </a:p>
      </dgm:t>
    </dgm:pt>
    <dgm:pt modelId="{E350D6DC-CD9C-49E7-8EBB-3D4BBB382A57}" type="pres">
      <dgm:prSet presAssocID="{F138BFBE-942C-4416-9EA4-FAA8B584936D}" presName="tile4text" presStyleLbl="node1" presStyleIdx="3" presStyleCnt="4">
        <dgm:presLayoutVars>
          <dgm:chMax val="0"/>
          <dgm:chPref val="0"/>
          <dgm:bulletEnabled val="1"/>
        </dgm:presLayoutVars>
      </dgm:prSet>
      <dgm:spPr/>
      <dgm:t>
        <a:bodyPr/>
        <a:lstStyle/>
        <a:p>
          <a:endParaRPr lang="fr-FR"/>
        </a:p>
      </dgm:t>
    </dgm:pt>
    <dgm:pt modelId="{9A507857-B33F-47BE-936C-6AC302120ED4}" type="pres">
      <dgm:prSet presAssocID="{F138BFBE-942C-4416-9EA4-FAA8B584936D}" presName="centerTile" presStyleLbl="fgShp" presStyleIdx="0" presStyleCnt="1" custScaleX="125000" custScaleY="133334" custLinFactNeighborY="10667">
        <dgm:presLayoutVars>
          <dgm:chMax val="0"/>
          <dgm:chPref val="0"/>
        </dgm:presLayoutVars>
      </dgm:prSet>
      <dgm:spPr/>
      <dgm:t>
        <a:bodyPr/>
        <a:lstStyle/>
        <a:p>
          <a:endParaRPr lang="fr-FR"/>
        </a:p>
      </dgm:t>
    </dgm:pt>
  </dgm:ptLst>
  <dgm:cxnLst>
    <dgm:cxn modelId="{440A0861-1756-41AB-AA5C-BA6DBF52C31C}" srcId="{CFCC3657-754C-4017-871E-47517D4A5707}" destId="{A6A4DE74-910B-455A-A0F5-15A813105777}" srcOrd="3" destOrd="0" parTransId="{F2CD9A67-990D-4FB8-A71D-64C9D28A1764}" sibTransId="{1C9C9C78-5333-415A-957A-7E3848A676E9}"/>
    <dgm:cxn modelId="{02DAF679-3435-4B5B-9F8C-6E721FA36DED}" type="presOf" srcId="{A6A4DE74-910B-455A-A0F5-15A813105777}" destId="{9D8E4965-3D72-43E7-A664-8DD1D619DB3E}" srcOrd="0" destOrd="0" presId="urn:microsoft.com/office/officeart/2005/8/layout/matrix1"/>
    <dgm:cxn modelId="{1B06B0D0-EE56-430F-ADDA-A62EFF883EF7}" srcId="{CFCC3657-754C-4017-871E-47517D4A5707}" destId="{C849CE0E-1E00-4B37-B5D1-4957E8935AB6}" srcOrd="1" destOrd="0" parTransId="{C2D56B09-66A8-4626-8D0C-C5B330FF16AD}" sibTransId="{EDAB3A89-9F85-4B4A-9B29-7A7C824BD659}"/>
    <dgm:cxn modelId="{3FC5451A-1AB3-4A9D-AD8F-D79ECFD5F5D9}" type="presOf" srcId="{E3D18083-261F-4FEB-BFD8-E54407D26D97}" destId="{A1E161D1-E296-4ED5-BFE8-633686113A35}" srcOrd="1" destOrd="0" presId="urn:microsoft.com/office/officeart/2005/8/layout/matrix1"/>
    <dgm:cxn modelId="{CF172FA3-FEB9-45FC-959F-EC656DB94D53}" type="presOf" srcId="{F138BFBE-942C-4416-9EA4-FAA8B584936D}" destId="{B984752D-29E1-4552-ADB5-F7C6DE653BF6}" srcOrd="0" destOrd="0" presId="urn:microsoft.com/office/officeart/2005/8/layout/matrix1"/>
    <dgm:cxn modelId="{913A6955-2C54-459C-B804-6DD0C91CA3D6}" type="presOf" srcId="{0D16FE8B-6E02-41A8-8653-5D874DB70A34}" destId="{910FD6F3-8D27-4597-A378-367A151B62ED}" srcOrd="0" destOrd="0" presId="urn:microsoft.com/office/officeart/2005/8/layout/matrix1"/>
    <dgm:cxn modelId="{FFA4BA69-B4E2-44FE-82DC-DD2115E5A555}" type="presOf" srcId="{C849CE0E-1E00-4B37-B5D1-4957E8935AB6}" destId="{BB8031F4-1881-4C62-A829-AE441ACC2246}" srcOrd="1" destOrd="0" presId="urn:microsoft.com/office/officeart/2005/8/layout/matrix1"/>
    <dgm:cxn modelId="{1DB4B7FF-EBAD-4F4D-AEFD-87C3311BD9BC}" type="presOf" srcId="{0D16FE8B-6E02-41A8-8653-5D874DB70A34}" destId="{F9AF2A23-838A-4F98-AF37-AE0977C8082B}" srcOrd="1" destOrd="0" presId="urn:microsoft.com/office/officeart/2005/8/layout/matrix1"/>
    <dgm:cxn modelId="{22478001-0593-47B4-B626-702B6DEE5E40}" type="presOf" srcId="{A6A4DE74-910B-455A-A0F5-15A813105777}" destId="{E350D6DC-CD9C-49E7-8EBB-3D4BBB382A57}" srcOrd="1" destOrd="0" presId="urn:microsoft.com/office/officeart/2005/8/layout/matrix1"/>
    <dgm:cxn modelId="{6CF133F7-60C9-4C97-ADF3-4285788B397B}" type="presOf" srcId="{CFCC3657-754C-4017-871E-47517D4A5707}" destId="{9A507857-B33F-47BE-936C-6AC302120ED4}" srcOrd="0" destOrd="0" presId="urn:microsoft.com/office/officeart/2005/8/layout/matrix1"/>
    <dgm:cxn modelId="{A7E4C9A2-15A4-4A0C-98FD-6D576D7325A1}" srcId="{CFCC3657-754C-4017-871E-47517D4A5707}" destId="{E3D18083-261F-4FEB-BFD8-E54407D26D97}" srcOrd="0" destOrd="0" parTransId="{3AD805F4-0036-4A48-AA58-55EC07E636DB}" sibTransId="{1F44337C-C3B3-4685-9C97-100077584512}"/>
    <dgm:cxn modelId="{F422C4C5-0564-4AE7-8E19-7864EA561484}" srcId="{CFCC3657-754C-4017-871E-47517D4A5707}" destId="{0D16FE8B-6E02-41A8-8653-5D874DB70A34}" srcOrd="2" destOrd="0" parTransId="{6B571B66-244F-40D4-AA91-E11BFEBAFEA1}" sibTransId="{7596F67C-0889-4938-8C39-2B7CCAA76DD1}"/>
    <dgm:cxn modelId="{C901B069-9DD6-457D-A6E7-43AF40C91CA7}" type="presOf" srcId="{E3D18083-261F-4FEB-BFD8-E54407D26D97}" destId="{23807EAF-C1CB-4917-ADB6-AD20DCE54D68}" srcOrd="0" destOrd="0" presId="urn:microsoft.com/office/officeart/2005/8/layout/matrix1"/>
    <dgm:cxn modelId="{77991622-76B9-4BE5-BE5F-204B0A9F4622}" srcId="{F138BFBE-942C-4416-9EA4-FAA8B584936D}" destId="{CFCC3657-754C-4017-871E-47517D4A5707}" srcOrd="0" destOrd="0" parTransId="{8474B3EB-C2EA-485C-929D-DB423E9A6715}" sibTransId="{081D2742-357B-4AC4-A3D7-78E29CB64D76}"/>
    <dgm:cxn modelId="{728DAF76-1AE1-4B50-AC8C-5DD11A4DDFB6}" type="presOf" srcId="{C849CE0E-1E00-4B37-B5D1-4957E8935AB6}" destId="{376297EE-5DD1-425E-8E6F-4D5972F7067C}" srcOrd="0" destOrd="0" presId="urn:microsoft.com/office/officeart/2005/8/layout/matrix1"/>
    <dgm:cxn modelId="{2B8DC2E0-8FB4-496E-88D9-2949AC5AAE07}" type="presParOf" srcId="{B984752D-29E1-4552-ADB5-F7C6DE653BF6}" destId="{255FE292-AECE-4837-B0E8-E33BAE0926A8}" srcOrd="0" destOrd="0" presId="urn:microsoft.com/office/officeart/2005/8/layout/matrix1"/>
    <dgm:cxn modelId="{9D29EF7B-00DB-41C4-B672-82F23C0D86EB}" type="presParOf" srcId="{255FE292-AECE-4837-B0E8-E33BAE0926A8}" destId="{23807EAF-C1CB-4917-ADB6-AD20DCE54D68}" srcOrd="0" destOrd="0" presId="urn:microsoft.com/office/officeart/2005/8/layout/matrix1"/>
    <dgm:cxn modelId="{AB329089-E794-4319-947E-582AA34545AA}" type="presParOf" srcId="{255FE292-AECE-4837-B0E8-E33BAE0926A8}" destId="{A1E161D1-E296-4ED5-BFE8-633686113A35}" srcOrd="1" destOrd="0" presId="urn:microsoft.com/office/officeart/2005/8/layout/matrix1"/>
    <dgm:cxn modelId="{5B59E8EE-A8AA-4A4E-BC7F-F10824C07A1E}" type="presParOf" srcId="{255FE292-AECE-4837-B0E8-E33BAE0926A8}" destId="{376297EE-5DD1-425E-8E6F-4D5972F7067C}" srcOrd="2" destOrd="0" presId="urn:microsoft.com/office/officeart/2005/8/layout/matrix1"/>
    <dgm:cxn modelId="{9439F017-1D36-40D0-9250-E8B499956FA9}" type="presParOf" srcId="{255FE292-AECE-4837-B0E8-E33BAE0926A8}" destId="{BB8031F4-1881-4C62-A829-AE441ACC2246}" srcOrd="3" destOrd="0" presId="urn:microsoft.com/office/officeart/2005/8/layout/matrix1"/>
    <dgm:cxn modelId="{72AFF1BE-4DB5-4D6B-B734-DF5E143D8D96}" type="presParOf" srcId="{255FE292-AECE-4837-B0E8-E33BAE0926A8}" destId="{910FD6F3-8D27-4597-A378-367A151B62ED}" srcOrd="4" destOrd="0" presId="urn:microsoft.com/office/officeart/2005/8/layout/matrix1"/>
    <dgm:cxn modelId="{B6499384-FA08-4355-911E-CF6CB2A7B7E6}" type="presParOf" srcId="{255FE292-AECE-4837-B0E8-E33BAE0926A8}" destId="{F9AF2A23-838A-4F98-AF37-AE0977C8082B}" srcOrd="5" destOrd="0" presId="urn:microsoft.com/office/officeart/2005/8/layout/matrix1"/>
    <dgm:cxn modelId="{DB28BE27-4898-443A-9305-CA686240BF2A}" type="presParOf" srcId="{255FE292-AECE-4837-B0E8-E33BAE0926A8}" destId="{9D8E4965-3D72-43E7-A664-8DD1D619DB3E}" srcOrd="6" destOrd="0" presId="urn:microsoft.com/office/officeart/2005/8/layout/matrix1"/>
    <dgm:cxn modelId="{FB7990A6-4B9C-414D-ABA0-F84D6D052400}" type="presParOf" srcId="{255FE292-AECE-4837-B0E8-E33BAE0926A8}" destId="{E350D6DC-CD9C-49E7-8EBB-3D4BBB382A57}" srcOrd="7" destOrd="0" presId="urn:microsoft.com/office/officeart/2005/8/layout/matrix1"/>
    <dgm:cxn modelId="{D3998F2B-C09C-4E01-BDF8-F5EB412C7293}" type="presParOf" srcId="{B984752D-29E1-4552-ADB5-F7C6DE653BF6}" destId="{9A507857-B33F-47BE-936C-6AC302120ED4}" srcOrd="1" destOrd="0" presId="urn:microsoft.com/office/officeart/2005/8/layout/matrix1"/>
  </dgm:cxnLst>
  <dgm:bg/>
  <dgm:whole/>
</dgm:dataModel>
</file>

<file path=ppt/diagrams/data12.xml><?xml version="1.0" encoding="utf-8"?>
<dgm:dataModel xmlns:dgm="http://schemas.openxmlformats.org/drawingml/2006/diagram" xmlns:a="http://schemas.openxmlformats.org/drawingml/2006/main">
  <dgm:ptLst>
    <dgm:pt modelId="{AD71C1D0-6DE9-43DF-8F65-9A0D82DF055F}" type="doc">
      <dgm:prSet loTypeId="urn:microsoft.com/office/officeart/2005/8/layout/process1" loCatId="process" qsTypeId="urn:microsoft.com/office/officeart/2005/8/quickstyle/3d1" qsCatId="3D" csTypeId="urn:microsoft.com/office/officeart/2005/8/colors/colorful1" csCatId="colorful" phldr="1"/>
      <dgm:spPr/>
    </dgm:pt>
    <dgm:pt modelId="{18B3CE8B-2BAE-4E51-AB24-FC6BFB082BA9}">
      <dgm:prSet phldrT="[Texte]" custT="1"/>
      <dgm:spPr>
        <a:solidFill>
          <a:srgbClr val="00B0F0"/>
        </a:solidFill>
      </dgm:spPr>
      <dgm:t>
        <a:bodyPr/>
        <a:lstStyle/>
        <a:p>
          <a:r>
            <a:rPr lang="fr-FR" sz="1100" dirty="0" smtClean="0">
              <a:latin typeface="Book Antiqua" pitchFamily="18" charset="0"/>
              <a:ea typeface="Times New Roman" pitchFamily="18" charset="0"/>
              <a:cs typeface="Arial" pitchFamily="34" charset="0"/>
            </a:rPr>
            <a:t>Le chef de service chargé de la post graduation</a:t>
          </a:r>
          <a:endParaRPr lang="fr-FR" sz="1100" dirty="0"/>
        </a:p>
      </dgm:t>
    </dgm:pt>
    <dgm:pt modelId="{104FA099-FC7F-4EFB-940B-9944BA8F7C92}" type="parTrans" cxnId="{C1E5231D-28A8-4360-9154-1DAC20858BD9}">
      <dgm:prSet/>
      <dgm:spPr/>
      <dgm:t>
        <a:bodyPr/>
        <a:lstStyle/>
        <a:p>
          <a:endParaRPr lang="fr-FR"/>
        </a:p>
      </dgm:t>
    </dgm:pt>
    <dgm:pt modelId="{2678A568-E6C4-4CEB-8E08-745F644518C9}" type="sibTrans" cxnId="{C1E5231D-28A8-4360-9154-1DAC20858BD9}">
      <dgm:prSet/>
      <dgm:spPr/>
      <dgm:t>
        <a:bodyPr/>
        <a:lstStyle/>
        <a:p>
          <a:endParaRPr lang="fr-FR"/>
        </a:p>
      </dgm:t>
    </dgm:pt>
    <dgm:pt modelId="{9B8B78DD-36EB-4C92-9B56-A9C489AB765B}">
      <dgm:prSet phldrT="[Texte]" custT="1"/>
      <dgm:spPr>
        <a:solidFill>
          <a:srgbClr val="0070C0"/>
        </a:solidFill>
      </dgm:spPr>
      <dgm:t>
        <a:bodyPr/>
        <a:lstStyle/>
        <a:p>
          <a:r>
            <a:rPr lang="fr-FR" sz="1100" dirty="0" smtClean="0">
              <a:latin typeface="Book Antiqua" pitchFamily="18" charset="0"/>
              <a:ea typeface="Times New Roman" pitchFamily="18" charset="0"/>
              <a:cs typeface="Arial" pitchFamily="34" charset="0"/>
            </a:rPr>
            <a:t>Le chef de service chargé des activités de la recherche </a:t>
          </a:r>
          <a:endParaRPr lang="fr-FR" sz="1100" dirty="0"/>
        </a:p>
      </dgm:t>
    </dgm:pt>
    <dgm:pt modelId="{F2C18F19-2DFC-4F4A-BE5E-522322771084}" type="parTrans" cxnId="{6FE35C14-86E8-44B9-9669-2A05A82CECAE}">
      <dgm:prSet/>
      <dgm:spPr/>
      <dgm:t>
        <a:bodyPr/>
        <a:lstStyle/>
        <a:p>
          <a:endParaRPr lang="fr-FR"/>
        </a:p>
      </dgm:t>
    </dgm:pt>
    <dgm:pt modelId="{3250BE0D-F659-408B-8E70-20D1452F74F6}" type="sibTrans" cxnId="{6FE35C14-86E8-44B9-9669-2A05A82CECAE}">
      <dgm:prSet/>
      <dgm:spPr/>
      <dgm:t>
        <a:bodyPr/>
        <a:lstStyle/>
        <a:p>
          <a:endParaRPr lang="fr-FR"/>
        </a:p>
      </dgm:t>
    </dgm:pt>
    <dgm:pt modelId="{907571AC-1076-4AB8-91C8-9F61C925937B}">
      <dgm:prSet phldrT="[Texte]" custT="1"/>
      <dgm:spPr>
        <a:solidFill>
          <a:srgbClr val="002060"/>
        </a:solidFill>
      </dgm:spPr>
      <dgm:t>
        <a:bodyPr/>
        <a:lstStyle/>
        <a:p>
          <a:endParaRPr lang="fr-FR" sz="1200" dirty="0" smtClean="0">
            <a:latin typeface="Book Antiqua" pitchFamily="18" charset="0"/>
            <a:ea typeface="Times New Roman" pitchFamily="18" charset="0"/>
            <a:cs typeface="Arial" pitchFamily="34" charset="0"/>
          </a:endParaRPr>
        </a:p>
        <a:p>
          <a:r>
            <a:rPr lang="fr-FR" sz="1100" dirty="0" smtClean="0">
              <a:latin typeface="Book Antiqua" pitchFamily="18" charset="0"/>
              <a:ea typeface="Times New Roman" pitchFamily="18" charset="0"/>
              <a:cs typeface="Arial" pitchFamily="34" charset="0"/>
            </a:rPr>
            <a:t>Le chef de service de la coopération  et des relations extérieures.</a:t>
          </a:r>
        </a:p>
        <a:p>
          <a:endParaRPr lang="fr-FR" sz="1200" dirty="0"/>
        </a:p>
      </dgm:t>
    </dgm:pt>
    <dgm:pt modelId="{8C7B3E47-A39B-4531-BC93-98D1997B3997}" type="parTrans" cxnId="{4EFAD60D-012A-4A44-A58E-E06A3ACA224B}">
      <dgm:prSet/>
      <dgm:spPr/>
      <dgm:t>
        <a:bodyPr/>
        <a:lstStyle/>
        <a:p>
          <a:endParaRPr lang="fr-FR"/>
        </a:p>
      </dgm:t>
    </dgm:pt>
    <dgm:pt modelId="{3B89FDDD-4A2B-40BB-B626-2C9189F86E1C}" type="sibTrans" cxnId="{4EFAD60D-012A-4A44-A58E-E06A3ACA224B}">
      <dgm:prSet/>
      <dgm:spPr/>
      <dgm:t>
        <a:bodyPr/>
        <a:lstStyle/>
        <a:p>
          <a:endParaRPr lang="fr-FR"/>
        </a:p>
      </dgm:t>
    </dgm:pt>
    <dgm:pt modelId="{3B134D06-C65A-4148-823E-4EAF2C694250}" type="pres">
      <dgm:prSet presAssocID="{AD71C1D0-6DE9-43DF-8F65-9A0D82DF055F}" presName="Name0" presStyleCnt="0">
        <dgm:presLayoutVars>
          <dgm:dir/>
          <dgm:resizeHandles val="exact"/>
        </dgm:presLayoutVars>
      </dgm:prSet>
      <dgm:spPr/>
    </dgm:pt>
    <dgm:pt modelId="{8862CA9D-1D8A-4727-9E39-515A23F23633}" type="pres">
      <dgm:prSet presAssocID="{18B3CE8B-2BAE-4E51-AB24-FC6BFB082BA9}" presName="node" presStyleLbl="node1" presStyleIdx="0" presStyleCnt="3">
        <dgm:presLayoutVars>
          <dgm:bulletEnabled val="1"/>
        </dgm:presLayoutVars>
      </dgm:prSet>
      <dgm:spPr/>
      <dgm:t>
        <a:bodyPr/>
        <a:lstStyle/>
        <a:p>
          <a:endParaRPr lang="fr-FR"/>
        </a:p>
      </dgm:t>
    </dgm:pt>
    <dgm:pt modelId="{EF515CC5-B159-4C65-BA37-BF5183C0E664}" type="pres">
      <dgm:prSet presAssocID="{2678A568-E6C4-4CEB-8E08-745F644518C9}" presName="sibTrans" presStyleLbl="sibTrans2D1" presStyleIdx="0" presStyleCnt="2"/>
      <dgm:spPr/>
      <dgm:t>
        <a:bodyPr/>
        <a:lstStyle/>
        <a:p>
          <a:endParaRPr lang="fr-FR"/>
        </a:p>
      </dgm:t>
    </dgm:pt>
    <dgm:pt modelId="{58966DF4-88AE-41E4-A664-68C352F138F9}" type="pres">
      <dgm:prSet presAssocID="{2678A568-E6C4-4CEB-8E08-745F644518C9}" presName="connectorText" presStyleLbl="sibTrans2D1" presStyleIdx="0" presStyleCnt="2"/>
      <dgm:spPr/>
      <dgm:t>
        <a:bodyPr/>
        <a:lstStyle/>
        <a:p>
          <a:endParaRPr lang="fr-FR"/>
        </a:p>
      </dgm:t>
    </dgm:pt>
    <dgm:pt modelId="{6AE8A9E4-ACF1-4A9D-9EA8-AB0EF58722F6}" type="pres">
      <dgm:prSet presAssocID="{9B8B78DD-36EB-4C92-9B56-A9C489AB765B}" presName="node" presStyleLbl="node1" presStyleIdx="1" presStyleCnt="3">
        <dgm:presLayoutVars>
          <dgm:bulletEnabled val="1"/>
        </dgm:presLayoutVars>
      </dgm:prSet>
      <dgm:spPr/>
      <dgm:t>
        <a:bodyPr/>
        <a:lstStyle/>
        <a:p>
          <a:endParaRPr lang="fr-FR"/>
        </a:p>
      </dgm:t>
    </dgm:pt>
    <dgm:pt modelId="{FE2FB04E-EC48-4A10-80FB-05AADA1C59B7}" type="pres">
      <dgm:prSet presAssocID="{3250BE0D-F659-408B-8E70-20D1452F74F6}" presName="sibTrans" presStyleLbl="sibTrans2D1" presStyleIdx="1" presStyleCnt="2"/>
      <dgm:spPr/>
      <dgm:t>
        <a:bodyPr/>
        <a:lstStyle/>
        <a:p>
          <a:endParaRPr lang="fr-FR"/>
        </a:p>
      </dgm:t>
    </dgm:pt>
    <dgm:pt modelId="{75337693-5938-4304-B1F4-3141A5A08502}" type="pres">
      <dgm:prSet presAssocID="{3250BE0D-F659-408B-8E70-20D1452F74F6}" presName="connectorText" presStyleLbl="sibTrans2D1" presStyleIdx="1" presStyleCnt="2"/>
      <dgm:spPr/>
      <dgm:t>
        <a:bodyPr/>
        <a:lstStyle/>
        <a:p>
          <a:endParaRPr lang="fr-FR"/>
        </a:p>
      </dgm:t>
    </dgm:pt>
    <dgm:pt modelId="{7D6C608C-A558-474E-8802-FFE642F27B3B}" type="pres">
      <dgm:prSet presAssocID="{907571AC-1076-4AB8-91C8-9F61C925937B}" presName="node" presStyleLbl="node1" presStyleIdx="2" presStyleCnt="3">
        <dgm:presLayoutVars>
          <dgm:bulletEnabled val="1"/>
        </dgm:presLayoutVars>
      </dgm:prSet>
      <dgm:spPr/>
      <dgm:t>
        <a:bodyPr/>
        <a:lstStyle/>
        <a:p>
          <a:endParaRPr lang="fr-FR"/>
        </a:p>
      </dgm:t>
    </dgm:pt>
  </dgm:ptLst>
  <dgm:cxnLst>
    <dgm:cxn modelId="{C1E5231D-28A8-4360-9154-1DAC20858BD9}" srcId="{AD71C1D0-6DE9-43DF-8F65-9A0D82DF055F}" destId="{18B3CE8B-2BAE-4E51-AB24-FC6BFB082BA9}" srcOrd="0" destOrd="0" parTransId="{104FA099-FC7F-4EFB-940B-9944BA8F7C92}" sibTransId="{2678A568-E6C4-4CEB-8E08-745F644518C9}"/>
    <dgm:cxn modelId="{6FE35C14-86E8-44B9-9669-2A05A82CECAE}" srcId="{AD71C1D0-6DE9-43DF-8F65-9A0D82DF055F}" destId="{9B8B78DD-36EB-4C92-9B56-A9C489AB765B}" srcOrd="1" destOrd="0" parTransId="{F2C18F19-2DFC-4F4A-BE5E-522322771084}" sibTransId="{3250BE0D-F659-408B-8E70-20D1452F74F6}"/>
    <dgm:cxn modelId="{EE234F85-CA41-43C8-AB28-C5058686CA83}" type="presOf" srcId="{3250BE0D-F659-408B-8E70-20D1452F74F6}" destId="{75337693-5938-4304-B1F4-3141A5A08502}" srcOrd="1" destOrd="0" presId="urn:microsoft.com/office/officeart/2005/8/layout/process1"/>
    <dgm:cxn modelId="{44AD2236-CE09-487B-A803-E82C6BF0934D}" type="presOf" srcId="{18B3CE8B-2BAE-4E51-AB24-FC6BFB082BA9}" destId="{8862CA9D-1D8A-4727-9E39-515A23F23633}" srcOrd="0" destOrd="0" presId="urn:microsoft.com/office/officeart/2005/8/layout/process1"/>
    <dgm:cxn modelId="{62E880CA-5BCC-44FD-8B63-4D8CF9E459FE}" type="presOf" srcId="{2678A568-E6C4-4CEB-8E08-745F644518C9}" destId="{EF515CC5-B159-4C65-BA37-BF5183C0E664}" srcOrd="0" destOrd="0" presId="urn:microsoft.com/office/officeart/2005/8/layout/process1"/>
    <dgm:cxn modelId="{D87932E6-1FFD-4BBC-9AF5-1E2721A7B8F4}" type="presOf" srcId="{907571AC-1076-4AB8-91C8-9F61C925937B}" destId="{7D6C608C-A558-474E-8802-FFE642F27B3B}" srcOrd="0" destOrd="0" presId="urn:microsoft.com/office/officeart/2005/8/layout/process1"/>
    <dgm:cxn modelId="{ED046B17-982D-4749-BFD7-677FBFFB4330}" type="presOf" srcId="{AD71C1D0-6DE9-43DF-8F65-9A0D82DF055F}" destId="{3B134D06-C65A-4148-823E-4EAF2C694250}" srcOrd="0" destOrd="0" presId="urn:microsoft.com/office/officeart/2005/8/layout/process1"/>
    <dgm:cxn modelId="{2B8B8ACE-016F-4B49-ACB8-EF4AAB71F5D0}" type="presOf" srcId="{3250BE0D-F659-408B-8E70-20D1452F74F6}" destId="{FE2FB04E-EC48-4A10-80FB-05AADA1C59B7}" srcOrd="0" destOrd="0" presId="urn:microsoft.com/office/officeart/2005/8/layout/process1"/>
    <dgm:cxn modelId="{4EFAD60D-012A-4A44-A58E-E06A3ACA224B}" srcId="{AD71C1D0-6DE9-43DF-8F65-9A0D82DF055F}" destId="{907571AC-1076-4AB8-91C8-9F61C925937B}" srcOrd="2" destOrd="0" parTransId="{8C7B3E47-A39B-4531-BC93-98D1997B3997}" sibTransId="{3B89FDDD-4A2B-40BB-B626-2C9189F86E1C}"/>
    <dgm:cxn modelId="{564D25FC-51A7-484E-B797-44C070AF4419}" type="presOf" srcId="{2678A568-E6C4-4CEB-8E08-745F644518C9}" destId="{58966DF4-88AE-41E4-A664-68C352F138F9}" srcOrd="1" destOrd="0" presId="urn:microsoft.com/office/officeart/2005/8/layout/process1"/>
    <dgm:cxn modelId="{FF244118-B167-48FD-9760-4B03929E0324}" type="presOf" srcId="{9B8B78DD-36EB-4C92-9B56-A9C489AB765B}" destId="{6AE8A9E4-ACF1-4A9D-9EA8-AB0EF58722F6}" srcOrd="0" destOrd="0" presId="urn:microsoft.com/office/officeart/2005/8/layout/process1"/>
    <dgm:cxn modelId="{AD5AF6FC-13A9-4273-8397-50F13A321043}" type="presParOf" srcId="{3B134D06-C65A-4148-823E-4EAF2C694250}" destId="{8862CA9D-1D8A-4727-9E39-515A23F23633}" srcOrd="0" destOrd="0" presId="urn:microsoft.com/office/officeart/2005/8/layout/process1"/>
    <dgm:cxn modelId="{1AA81503-27DD-4A87-832F-006DC3BCA30C}" type="presParOf" srcId="{3B134D06-C65A-4148-823E-4EAF2C694250}" destId="{EF515CC5-B159-4C65-BA37-BF5183C0E664}" srcOrd="1" destOrd="0" presId="urn:microsoft.com/office/officeart/2005/8/layout/process1"/>
    <dgm:cxn modelId="{BB68A23A-C4C4-4F24-B887-33C1C0ADC6CF}" type="presParOf" srcId="{EF515CC5-B159-4C65-BA37-BF5183C0E664}" destId="{58966DF4-88AE-41E4-A664-68C352F138F9}" srcOrd="0" destOrd="0" presId="urn:microsoft.com/office/officeart/2005/8/layout/process1"/>
    <dgm:cxn modelId="{32AECF51-A1F0-4485-ADA9-70D5D780A00F}" type="presParOf" srcId="{3B134D06-C65A-4148-823E-4EAF2C694250}" destId="{6AE8A9E4-ACF1-4A9D-9EA8-AB0EF58722F6}" srcOrd="2" destOrd="0" presId="urn:microsoft.com/office/officeart/2005/8/layout/process1"/>
    <dgm:cxn modelId="{FFC3AF4C-7331-4F0C-849E-0F639330D874}" type="presParOf" srcId="{3B134D06-C65A-4148-823E-4EAF2C694250}" destId="{FE2FB04E-EC48-4A10-80FB-05AADA1C59B7}" srcOrd="3" destOrd="0" presId="urn:microsoft.com/office/officeart/2005/8/layout/process1"/>
    <dgm:cxn modelId="{16F058E5-8345-4BD5-ABC7-F406ED4B5E1B}" type="presParOf" srcId="{FE2FB04E-EC48-4A10-80FB-05AADA1C59B7}" destId="{75337693-5938-4304-B1F4-3141A5A08502}" srcOrd="0" destOrd="0" presId="urn:microsoft.com/office/officeart/2005/8/layout/process1"/>
    <dgm:cxn modelId="{8145B255-8E6D-4E2C-A6D3-A4623832F504}" type="presParOf" srcId="{3B134D06-C65A-4148-823E-4EAF2C694250}" destId="{7D6C608C-A558-474E-8802-FFE642F27B3B}" srcOrd="4" destOrd="0" presId="urn:microsoft.com/office/officeart/2005/8/layout/process1"/>
  </dgm:cxnLst>
  <dgm:bg/>
  <dgm:whole/>
</dgm:dataModel>
</file>

<file path=ppt/diagrams/data13.xml><?xml version="1.0" encoding="utf-8"?>
<dgm:dataModel xmlns:dgm="http://schemas.openxmlformats.org/drawingml/2006/diagram" xmlns:a="http://schemas.openxmlformats.org/drawingml/2006/main">
  <dgm:ptLst>
    <dgm:pt modelId="{DD2DB278-B3B3-48BB-B0DD-BE58E0F620CD}"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fr-FR"/>
        </a:p>
      </dgm:t>
    </dgm:pt>
    <dgm:pt modelId="{2D6EDA73-68B4-4324-AA07-B8CEE145C7B3}">
      <dgm:prSet phldrT="[Texte]" custT="1"/>
      <dgm:spPr/>
      <dgm:t>
        <a:bodyPr/>
        <a:lstStyle/>
        <a:p>
          <a:r>
            <a:rPr lang="fr-FR" sz="1000" dirty="0" smtClean="0">
              <a:solidFill>
                <a:schemeClr val="tx1"/>
              </a:solidFill>
              <a:latin typeface="Book Antiqua" pitchFamily="18" charset="0"/>
              <a:ea typeface="Times New Roman" pitchFamily="18" charset="0"/>
              <a:cs typeface="Arial" pitchFamily="34" charset="0"/>
            </a:rPr>
            <a:t>élaborer le projet de plan de gestion des ressources  humaines de la Faculté et veiller à son exécution</a:t>
          </a:r>
          <a:endParaRPr lang="fr-FR" sz="1000" dirty="0">
            <a:solidFill>
              <a:schemeClr val="tx1"/>
            </a:solidFill>
          </a:endParaRPr>
        </a:p>
      </dgm:t>
    </dgm:pt>
    <dgm:pt modelId="{C11FDFDB-99EB-458B-A2AA-5808044D0B4F}" type="parTrans" cxnId="{5250F0F1-FEF0-4A28-A485-8E7ED3CA1B92}">
      <dgm:prSet/>
      <dgm:spPr/>
      <dgm:t>
        <a:bodyPr/>
        <a:lstStyle/>
        <a:p>
          <a:endParaRPr lang="fr-FR"/>
        </a:p>
      </dgm:t>
    </dgm:pt>
    <dgm:pt modelId="{3B0C2D38-3BBF-4A85-BFB9-FF77D7095A4A}" type="sibTrans" cxnId="{5250F0F1-FEF0-4A28-A485-8E7ED3CA1B92}">
      <dgm:prSet/>
      <dgm:spPr/>
      <dgm:t>
        <a:bodyPr/>
        <a:lstStyle/>
        <a:p>
          <a:endParaRPr lang="fr-FR"/>
        </a:p>
      </dgm:t>
    </dgm:pt>
    <dgm:pt modelId="{072748B1-BDB8-49F4-8DE3-0AF723909761}">
      <dgm:prSet phldrT="[Texte]" custT="1"/>
      <dgm:spPr/>
      <dgm:t>
        <a:bodyPr/>
        <a:lstStyle/>
        <a:p>
          <a:r>
            <a:rPr lang="fr-FR" sz="1000" dirty="0" smtClean="0">
              <a:solidFill>
                <a:schemeClr val="tx1"/>
              </a:solidFill>
              <a:latin typeface="Book Antiqua" pitchFamily="18" charset="0"/>
              <a:ea typeface="Times New Roman" pitchFamily="18" charset="0"/>
              <a:cs typeface="Arial" pitchFamily="34" charset="0"/>
            </a:rPr>
            <a:t>veiller à l’acheminement de la carrière professionnelle du personnel</a:t>
          </a:r>
          <a:endParaRPr lang="fr-FR" sz="1000" dirty="0">
            <a:solidFill>
              <a:schemeClr val="tx1"/>
            </a:solidFill>
          </a:endParaRPr>
        </a:p>
      </dgm:t>
    </dgm:pt>
    <dgm:pt modelId="{1510E168-1B82-4C07-AE4B-0ABF2E456A32}" type="parTrans" cxnId="{502DE43D-B3FC-4AA8-A2E9-B7AF9A9DCFDF}">
      <dgm:prSet/>
      <dgm:spPr/>
      <dgm:t>
        <a:bodyPr/>
        <a:lstStyle/>
        <a:p>
          <a:endParaRPr lang="fr-FR"/>
        </a:p>
      </dgm:t>
    </dgm:pt>
    <dgm:pt modelId="{24B61C77-0BAE-479D-A7A4-3C51605A4381}" type="sibTrans" cxnId="{502DE43D-B3FC-4AA8-A2E9-B7AF9A9DCFDF}">
      <dgm:prSet/>
      <dgm:spPr/>
      <dgm:t>
        <a:bodyPr/>
        <a:lstStyle/>
        <a:p>
          <a:endParaRPr lang="fr-FR"/>
        </a:p>
      </dgm:t>
    </dgm:pt>
    <dgm:pt modelId="{BB39ADBD-FA10-4A1E-8E01-FD586DBAA669}">
      <dgm:prSet phldrT="[Texte]" custT="1"/>
      <dgm:spPr/>
      <dgm:t>
        <a:bodyPr/>
        <a:lstStyle/>
        <a:p>
          <a:r>
            <a:rPr lang="fr-FR" sz="1000" dirty="0" smtClean="0">
              <a:solidFill>
                <a:schemeClr val="tx1"/>
              </a:solidFill>
              <a:latin typeface="Book Antiqua" pitchFamily="18" charset="0"/>
              <a:ea typeface="Times New Roman" pitchFamily="18" charset="0"/>
              <a:cs typeface="Arial" pitchFamily="34" charset="0"/>
            </a:rPr>
            <a:t>élaborer le  projet de budget de la Faculté et veiller à son exécution</a:t>
          </a:r>
          <a:endParaRPr lang="fr-FR" sz="1000" dirty="0">
            <a:solidFill>
              <a:schemeClr val="tx1"/>
            </a:solidFill>
          </a:endParaRPr>
        </a:p>
      </dgm:t>
    </dgm:pt>
    <dgm:pt modelId="{9913382C-3FE6-4132-8106-F5629305194C}" type="parTrans" cxnId="{AD3095B1-555E-4449-9BAC-D47D2066E611}">
      <dgm:prSet/>
      <dgm:spPr/>
      <dgm:t>
        <a:bodyPr/>
        <a:lstStyle/>
        <a:p>
          <a:endParaRPr lang="fr-FR"/>
        </a:p>
      </dgm:t>
    </dgm:pt>
    <dgm:pt modelId="{0DBBDF87-C637-466C-820B-737036A13336}" type="sibTrans" cxnId="{AD3095B1-555E-4449-9BAC-D47D2066E611}">
      <dgm:prSet/>
      <dgm:spPr/>
      <dgm:t>
        <a:bodyPr/>
        <a:lstStyle/>
        <a:p>
          <a:endParaRPr lang="fr-FR"/>
        </a:p>
      </dgm:t>
    </dgm:pt>
    <dgm:pt modelId="{CD5840DD-3318-4336-BE00-5505293FDAF3}">
      <dgm:prSet custT="1"/>
      <dgm:spPr/>
      <dgm:t>
        <a:bodyPr/>
        <a:lstStyle/>
        <a:p>
          <a:r>
            <a:rPr lang="fr-FR" sz="1000" dirty="0" smtClean="0">
              <a:solidFill>
                <a:schemeClr val="tx1"/>
              </a:solidFill>
              <a:latin typeface="Book Antiqua" pitchFamily="18" charset="0"/>
              <a:ea typeface="Times New Roman" pitchFamily="18" charset="0"/>
              <a:cs typeface="Arial" pitchFamily="34" charset="0"/>
            </a:rPr>
            <a:t>promouvoir les activités scientifiques, culturelles et sportives au profit des étudiants en collaboration avec les institutions concernées du Rectorat</a:t>
          </a:r>
          <a:endParaRPr lang="fr-FR" sz="1000" dirty="0">
            <a:solidFill>
              <a:schemeClr val="tx1"/>
            </a:solidFill>
          </a:endParaRPr>
        </a:p>
      </dgm:t>
    </dgm:pt>
    <dgm:pt modelId="{F67EE1EB-CFA2-4218-923B-1A9A19CA212D}" type="parTrans" cxnId="{C3D3FE75-EDB7-4241-AEF8-40E5903BEB1D}">
      <dgm:prSet/>
      <dgm:spPr/>
      <dgm:t>
        <a:bodyPr/>
        <a:lstStyle/>
        <a:p>
          <a:endParaRPr lang="fr-FR"/>
        </a:p>
      </dgm:t>
    </dgm:pt>
    <dgm:pt modelId="{4C6F3573-7159-4CAB-A161-34880A42A1EA}" type="sibTrans" cxnId="{C3D3FE75-EDB7-4241-AEF8-40E5903BEB1D}">
      <dgm:prSet/>
      <dgm:spPr/>
      <dgm:t>
        <a:bodyPr/>
        <a:lstStyle/>
        <a:p>
          <a:endParaRPr lang="fr-FR"/>
        </a:p>
      </dgm:t>
    </dgm:pt>
    <dgm:pt modelId="{48777F39-7264-4E95-BF22-792F219AB5FC}">
      <dgm:prSet custT="1"/>
      <dgm:spPr/>
      <dgm:t>
        <a:bodyPr/>
        <a:lstStyle/>
        <a:p>
          <a:r>
            <a:rPr lang="fr-FR" sz="1000" dirty="0" smtClean="0">
              <a:solidFill>
                <a:schemeClr val="tx1"/>
              </a:solidFill>
              <a:latin typeface="Book Antiqua" pitchFamily="18" charset="0"/>
              <a:ea typeface="Times New Roman" pitchFamily="18" charset="0"/>
              <a:cs typeface="Arial" pitchFamily="34" charset="0"/>
            </a:rPr>
            <a:t>veiller à l’exécution du plan de  sécurité interne de la Faculté</a:t>
          </a:r>
          <a:endParaRPr lang="fr-FR" sz="1000" dirty="0">
            <a:solidFill>
              <a:schemeClr val="tx1"/>
            </a:solidFill>
          </a:endParaRPr>
        </a:p>
      </dgm:t>
    </dgm:pt>
    <dgm:pt modelId="{ACC4A9B9-018A-4ED0-BA72-71F1CAC6C7E1}" type="parTrans" cxnId="{1E92145D-30DB-48B4-B5D7-DA3E44E5E653}">
      <dgm:prSet/>
      <dgm:spPr/>
      <dgm:t>
        <a:bodyPr/>
        <a:lstStyle/>
        <a:p>
          <a:endParaRPr lang="fr-FR"/>
        </a:p>
      </dgm:t>
    </dgm:pt>
    <dgm:pt modelId="{A9ED63E8-1095-4FCC-BA7F-756719F84735}" type="sibTrans" cxnId="{1E92145D-30DB-48B4-B5D7-DA3E44E5E653}">
      <dgm:prSet/>
      <dgm:spPr/>
      <dgm:t>
        <a:bodyPr/>
        <a:lstStyle/>
        <a:p>
          <a:endParaRPr lang="fr-FR"/>
        </a:p>
      </dgm:t>
    </dgm:pt>
    <dgm:pt modelId="{940813DC-CFF1-44A4-9626-D98F46883476}" type="pres">
      <dgm:prSet presAssocID="{DD2DB278-B3B3-48BB-B0DD-BE58E0F620CD}" presName="composite" presStyleCnt="0">
        <dgm:presLayoutVars>
          <dgm:chMax val="5"/>
          <dgm:dir/>
          <dgm:animLvl val="ctr"/>
          <dgm:resizeHandles val="exact"/>
        </dgm:presLayoutVars>
      </dgm:prSet>
      <dgm:spPr/>
      <dgm:t>
        <a:bodyPr/>
        <a:lstStyle/>
        <a:p>
          <a:endParaRPr lang="fr-FR"/>
        </a:p>
      </dgm:t>
    </dgm:pt>
    <dgm:pt modelId="{4D3EF164-D271-4E9B-937E-6DD3F2E93B86}" type="pres">
      <dgm:prSet presAssocID="{DD2DB278-B3B3-48BB-B0DD-BE58E0F620CD}" presName="cycle" presStyleCnt="0"/>
      <dgm:spPr/>
    </dgm:pt>
    <dgm:pt modelId="{8BF1889F-C934-4360-A62E-01A9A7618FE5}" type="pres">
      <dgm:prSet presAssocID="{DD2DB278-B3B3-48BB-B0DD-BE58E0F620CD}" presName="centerShape" presStyleCnt="0"/>
      <dgm:spPr/>
    </dgm:pt>
    <dgm:pt modelId="{684719FE-BBBB-42C2-8082-DE98935CD5C0}" type="pres">
      <dgm:prSet presAssocID="{DD2DB278-B3B3-48BB-B0DD-BE58E0F620CD}" presName="connSite" presStyleLbl="node1" presStyleIdx="0" presStyleCnt="6"/>
      <dgm:spPr/>
    </dgm:pt>
    <dgm:pt modelId="{CF30B432-26CA-48DA-B721-A398E0360CEC}" type="pres">
      <dgm:prSet presAssocID="{DD2DB278-B3B3-48BB-B0DD-BE58E0F620CD}" presName="visible" presStyleLbl="node1" presStyleIdx="0" presStyleCnt="6" custScaleX="141475" custScaleY="151896" custLinFactNeighborX="-72847"/>
      <dgm:spPr/>
    </dgm:pt>
    <dgm:pt modelId="{A549DDAE-45BC-4D31-B741-B70AAAAB2CF3}" type="pres">
      <dgm:prSet presAssocID="{C11FDFDB-99EB-458B-A2AA-5808044D0B4F}" presName="Name25" presStyleLbl="parChTrans1D1" presStyleIdx="0" presStyleCnt="5"/>
      <dgm:spPr/>
      <dgm:t>
        <a:bodyPr/>
        <a:lstStyle/>
        <a:p>
          <a:endParaRPr lang="fr-FR"/>
        </a:p>
      </dgm:t>
    </dgm:pt>
    <dgm:pt modelId="{5A79A21D-285A-4AB6-AB8C-FAD922800148}" type="pres">
      <dgm:prSet presAssocID="{2D6EDA73-68B4-4324-AA07-B8CEE145C7B3}" presName="node" presStyleCnt="0"/>
      <dgm:spPr/>
    </dgm:pt>
    <dgm:pt modelId="{F270B802-BEC4-4ED3-990F-485AD636A3FA}" type="pres">
      <dgm:prSet presAssocID="{2D6EDA73-68B4-4324-AA07-B8CEE145C7B3}" presName="parentNode" presStyleLbl="node1" presStyleIdx="1" presStyleCnt="6" custScaleX="979157" custLinFactNeighborX="-43358">
        <dgm:presLayoutVars>
          <dgm:chMax val="1"/>
          <dgm:bulletEnabled val="1"/>
        </dgm:presLayoutVars>
      </dgm:prSet>
      <dgm:spPr>
        <a:prstGeom prst="roundRect">
          <a:avLst/>
        </a:prstGeom>
      </dgm:spPr>
      <dgm:t>
        <a:bodyPr/>
        <a:lstStyle/>
        <a:p>
          <a:endParaRPr lang="fr-FR"/>
        </a:p>
      </dgm:t>
    </dgm:pt>
    <dgm:pt modelId="{F981546A-3A95-440A-889A-AA4A33422E54}" type="pres">
      <dgm:prSet presAssocID="{2D6EDA73-68B4-4324-AA07-B8CEE145C7B3}" presName="childNode" presStyleLbl="revTx" presStyleIdx="0" presStyleCnt="0">
        <dgm:presLayoutVars>
          <dgm:bulletEnabled val="1"/>
        </dgm:presLayoutVars>
      </dgm:prSet>
      <dgm:spPr/>
      <dgm:t>
        <a:bodyPr/>
        <a:lstStyle/>
        <a:p>
          <a:endParaRPr lang="fr-FR"/>
        </a:p>
      </dgm:t>
    </dgm:pt>
    <dgm:pt modelId="{CF0A61DA-E68F-417F-8162-34C895EEFF87}" type="pres">
      <dgm:prSet presAssocID="{1510E168-1B82-4C07-AE4B-0ABF2E456A32}" presName="Name25" presStyleLbl="parChTrans1D1" presStyleIdx="1" presStyleCnt="5"/>
      <dgm:spPr/>
      <dgm:t>
        <a:bodyPr/>
        <a:lstStyle/>
        <a:p>
          <a:endParaRPr lang="fr-FR"/>
        </a:p>
      </dgm:t>
    </dgm:pt>
    <dgm:pt modelId="{4CFD0009-AF96-4025-91E5-D6BCE9B33A73}" type="pres">
      <dgm:prSet presAssocID="{072748B1-BDB8-49F4-8DE3-0AF723909761}" presName="node" presStyleCnt="0"/>
      <dgm:spPr/>
    </dgm:pt>
    <dgm:pt modelId="{589B608F-BFBE-4004-8F98-5A85521EFCD5}" type="pres">
      <dgm:prSet presAssocID="{072748B1-BDB8-49F4-8DE3-0AF723909761}" presName="parentNode" presStyleLbl="node1" presStyleIdx="2" presStyleCnt="6" custScaleX="716933" custLinFactX="100000" custLinFactNeighborX="173674">
        <dgm:presLayoutVars>
          <dgm:chMax val="1"/>
          <dgm:bulletEnabled val="1"/>
        </dgm:presLayoutVars>
      </dgm:prSet>
      <dgm:spPr>
        <a:prstGeom prst="roundRect">
          <a:avLst/>
        </a:prstGeom>
      </dgm:spPr>
      <dgm:t>
        <a:bodyPr/>
        <a:lstStyle/>
        <a:p>
          <a:endParaRPr lang="fr-FR"/>
        </a:p>
      </dgm:t>
    </dgm:pt>
    <dgm:pt modelId="{E5FB8148-F452-4027-8E65-1B6A990AEB91}" type="pres">
      <dgm:prSet presAssocID="{072748B1-BDB8-49F4-8DE3-0AF723909761}" presName="childNode" presStyleLbl="revTx" presStyleIdx="0" presStyleCnt="0">
        <dgm:presLayoutVars>
          <dgm:bulletEnabled val="1"/>
        </dgm:presLayoutVars>
      </dgm:prSet>
      <dgm:spPr/>
      <dgm:t>
        <a:bodyPr/>
        <a:lstStyle/>
        <a:p>
          <a:endParaRPr lang="fr-FR"/>
        </a:p>
      </dgm:t>
    </dgm:pt>
    <dgm:pt modelId="{532524DA-C525-4359-853F-B26BEBA8604B}" type="pres">
      <dgm:prSet presAssocID="{9913382C-3FE6-4132-8106-F5629305194C}" presName="Name25" presStyleLbl="parChTrans1D1" presStyleIdx="2" presStyleCnt="5"/>
      <dgm:spPr/>
      <dgm:t>
        <a:bodyPr/>
        <a:lstStyle/>
        <a:p>
          <a:endParaRPr lang="fr-FR"/>
        </a:p>
      </dgm:t>
    </dgm:pt>
    <dgm:pt modelId="{DBB023B3-4844-41BB-8E5C-14D0470D9B6D}" type="pres">
      <dgm:prSet presAssocID="{BB39ADBD-FA10-4A1E-8E01-FD586DBAA669}" presName="node" presStyleCnt="0"/>
      <dgm:spPr/>
    </dgm:pt>
    <dgm:pt modelId="{5FA56A26-ACC2-4411-A06D-47F5445EC0B2}" type="pres">
      <dgm:prSet presAssocID="{BB39ADBD-FA10-4A1E-8E01-FD586DBAA669}" presName="parentNode" presStyleLbl="node1" presStyleIdx="3" presStyleCnt="6" custScaleX="701455" custLinFactX="100000" custLinFactNeighborX="189562" custLinFactNeighborY="6945">
        <dgm:presLayoutVars>
          <dgm:chMax val="1"/>
          <dgm:bulletEnabled val="1"/>
        </dgm:presLayoutVars>
      </dgm:prSet>
      <dgm:spPr>
        <a:prstGeom prst="roundRect">
          <a:avLst/>
        </a:prstGeom>
      </dgm:spPr>
      <dgm:t>
        <a:bodyPr/>
        <a:lstStyle/>
        <a:p>
          <a:endParaRPr lang="fr-FR"/>
        </a:p>
      </dgm:t>
    </dgm:pt>
    <dgm:pt modelId="{5FB0E8E6-F752-46C3-BD4B-B7117AE0462C}" type="pres">
      <dgm:prSet presAssocID="{BB39ADBD-FA10-4A1E-8E01-FD586DBAA669}" presName="childNode" presStyleLbl="revTx" presStyleIdx="0" presStyleCnt="0">
        <dgm:presLayoutVars>
          <dgm:bulletEnabled val="1"/>
        </dgm:presLayoutVars>
      </dgm:prSet>
      <dgm:spPr/>
      <dgm:t>
        <a:bodyPr/>
        <a:lstStyle/>
        <a:p>
          <a:endParaRPr lang="fr-FR"/>
        </a:p>
      </dgm:t>
    </dgm:pt>
    <dgm:pt modelId="{1B871474-E4EA-4A24-ADA1-505EC0BA69B3}" type="pres">
      <dgm:prSet presAssocID="{F67EE1EB-CFA2-4218-923B-1A9A19CA212D}" presName="Name25" presStyleLbl="parChTrans1D1" presStyleIdx="3" presStyleCnt="5"/>
      <dgm:spPr/>
      <dgm:t>
        <a:bodyPr/>
        <a:lstStyle/>
        <a:p>
          <a:endParaRPr lang="fr-FR"/>
        </a:p>
      </dgm:t>
    </dgm:pt>
    <dgm:pt modelId="{B700E0DB-96AD-406D-A089-0E8BC35A7197}" type="pres">
      <dgm:prSet presAssocID="{CD5840DD-3318-4336-BE00-5505293FDAF3}" presName="node" presStyleCnt="0"/>
      <dgm:spPr/>
    </dgm:pt>
    <dgm:pt modelId="{314F9CE9-13E6-48C2-9B48-D04BF07A98EB}" type="pres">
      <dgm:prSet presAssocID="{CD5840DD-3318-4336-BE00-5505293FDAF3}" presName="parentNode" presStyleLbl="node1" presStyleIdx="4" presStyleCnt="6" custScaleX="761438" custScaleY="178579" custLinFactX="100000" custLinFactNeighborX="177649" custLinFactNeighborY="50367">
        <dgm:presLayoutVars>
          <dgm:chMax val="1"/>
          <dgm:bulletEnabled val="1"/>
        </dgm:presLayoutVars>
      </dgm:prSet>
      <dgm:spPr>
        <a:prstGeom prst="roundRect">
          <a:avLst/>
        </a:prstGeom>
      </dgm:spPr>
      <dgm:t>
        <a:bodyPr/>
        <a:lstStyle/>
        <a:p>
          <a:endParaRPr lang="fr-FR"/>
        </a:p>
      </dgm:t>
    </dgm:pt>
    <dgm:pt modelId="{E44A8F77-2573-4EBE-9C2A-62DECF5FC799}" type="pres">
      <dgm:prSet presAssocID="{CD5840DD-3318-4336-BE00-5505293FDAF3}" presName="childNode" presStyleLbl="revTx" presStyleIdx="0" presStyleCnt="0">
        <dgm:presLayoutVars>
          <dgm:bulletEnabled val="1"/>
        </dgm:presLayoutVars>
      </dgm:prSet>
      <dgm:spPr/>
    </dgm:pt>
    <dgm:pt modelId="{4EEB689C-7131-453F-A1B5-EC6E063EAC55}" type="pres">
      <dgm:prSet presAssocID="{ACC4A9B9-018A-4ED0-BA72-71F1CAC6C7E1}" presName="Name25" presStyleLbl="parChTrans1D1" presStyleIdx="4" presStyleCnt="5"/>
      <dgm:spPr/>
      <dgm:t>
        <a:bodyPr/>
        <a:lstStyle/>
        <a:p>
          <a:endParaRPr lang="fr-FR"/>
        </a:p>
      </dgm:t>
    </dgm:pt>
    <dgm:pt modelId="{A991DE34-42B4-4AAC-923D-13CEA22D146F}" type="pres">
      <dgm:prSet presAssocID="{48777F39-7264-4E95-BF22-792F219AB5FC}" presName="node" presStyleCnt="0"/>
      <dgm:spPr/>
    </dgm:pt>
    <dgm:pt modelId="{47B48E72-6715-4BCE-94B1-AD7E7B347A16}" type="pres">
      <dgm:prSet presAssocID="{48777F39-7264-4E95-BF22-792F219AB5FC}" presName="parentNode" presStyleLbl="node1" presStyleIdx="5" presStyleCnt="6" custScaleX="957237">
        <dgm:presLayoutVars>
          <dgm:chMax val="1"/>
          <dgm:bulletEnabled val="1"/>
        </dgm:presLayoutVars>
      </dgm:prSet>
      <dgm:spPr>
        <a:prstGeom prst="roundRect">
          <a:avLst/>
        </a:prstGeom>
      </dgm:spPr>
      <dgm:t>
        <a:bodyPr/>
        <a:lstStyle/>
        <a:p>
          <a:endParaRPr lang="fr-FR"/>
        </a:p>
      </dgm:t>
    </dgm:pt>
    <dgm:pt modelId="{C9A9780F-7FD5-4008-A2D4-5761654FEE6F}" type="pres">
      <dgm:prSet presAssocID="{48777F39-7264-4E95-BF22-792F219AB5FC}" presName="childNode" presStyleLbl="revTx" presStyleIdx="0" presStyleCnt="0">
        <dgm:presLayoutVars>
          <dgm:bulletEnabled val="1"/>
        </dgm:presLayoutVars>
      </dgm:prSet>
      <dgm:spPr/>
    </dgm:pt>
  </dgm:ptLst>
  <dgm:cxnLst>
    <dgm:cxn modelId="{A4CD279E-2C07-4A3F-9C0B-7D9425E116DE}" type="presOf" srcId="{2D6EDA73-68B4-4324-AA07-B8CEE145C7B3}" destId="{F270B802-BEC4-4ED3-990F-485AD636A3FA}" srcOrd="0" destOrd="0" presId="urn:microsoft.com/office/officeart/2005/8/layout/radial2"/>
    <dgm:cxn modelId="{B4528036-DEB7-4D6C-870E-CFE3C8B881D6}" type="presOf" srcId="{BB39ADBD-FA10-4A1E-8E01-FD586DBAA669}" destId="{5FA56A26-ACC2-4411-A06D-47F5445EC0B2}" srcOrd="0" destOrd="0" presId="urn:microsoft.com/office/officeart/2005/8/layout/radial2"/>
    <dgm:cxn modelId="{11D10EC2-3148-4CDF-BF54-CC1F86EE73C6}" type="presOf" srcId="{F67EE1EB-CFA2-4218-923B-1A9A19CA212D}" destId="{1B871474-E4EA-4A24-ADA1-505EC0BA69B3}" srcOrd="0" destOrd="0" presId="urn:microsoft.com/office/officeart/2005/8/layout/radial2"/>
    <dgm:cxn modelId="{5F2859CC-AA2C-44BD-8488-056507AD64E4}" type="presOf" srcId="{CD5840DD-3318-4336-BE00-5505293FDAF3}" destId="{314F9CE9-13E6-48C2-9B48-D04BF07A98EB}" srcOrd="0" destOrd="0" presId="urn:microsoft.com/office/officeart/2005/8/layout/radial2"/>
    <dgm:cxn modelId="{C3D3FE75-EDB7-4241-AEF8-40E5903BEB1D}" srcId="{DD2DB278-B3B3-48BB-B0DD-BE58E0F620CD}" destId="{CD5840DD-3318-4336-BE00-5505293FDAF3}" srcOrd="3" destOrd="0" parTransId="{F67EE1EB-CFA2-4218-923B-1A9A19CA212D}" sibTransId="{4C6F3573-7159-4CAB-A161-34880A42A1EA}"/>
    <dgm:cxn modelId="{654A98F4-ECEA-4887-AF56-E9B39739B527}" type="presOf" srcId="{9913382C-3FE6-4132-8106-F5629305194C}" destId="{532524DA-C525-4359-853F-B26BEBA8604B}" srcOrd="0" destOrd="0" presId="urn:microsoft.com/office/officeart/2005/8/layout/radial2"/>
    <dgm:cxn modelId="{895BFFD6-75CC-4883-9C66-B710BC96F593}" type="presOf" srcId="{1510E168-1B82-4C07-AE4B-0ABF2E456A32}" destId="{CF0A61DA-E68F-417F-8162-34C895EEFF87}" srcOrd="0" destOrd="0" presId="urn:microsoft.com/office/officeart/2005/8/layout/radial2"/>
    <dgm:cxn modelId="{1D78A526-E7AD-498B-B21B-E6D370AE1453}" type="presOf" srcId="{ACC4A9B9-018A-4ED0-BA72-71F1CAC6C7E1}" destId="{4EEB689C-7131-453F-A1B5-EC6E063EAC55}" srcOrd="0" destOrd="0" presId="urn:microsoft.com/office/officeart/2005/8/layout/radial2"/>
    <dgm:cxn modelId="{5250F0F1-FEF0-4A28-A485-8E7ED3CA1B92}" srcId="{DD2DB278-B3B3-48BB-B0DD-BE58E0F620CD}" destId="{2D6EDA73-68B4-4324-AA07-B8CEE145C7B3}" srcOrd="0" destOrd="0" parTransId="{C11FDFDB-99EB-458B-A2AA-5808044D0B4F}" sibTransId="{3B0C2D38-3BBF-4A85-BFB9-FF77D7095A4A}"/>
    <dgm:cxn modelId="{AD3095B1-555E-4449-9BAC-D47D2066E611}" srcId="{DD2DB278-B3B3-48BB-B0DD-BE58E0F620CD}" destId="{BB39ADBD-FA10-4A1E-8E01-FD586DBAA669}" srcOrd="2" destOrd="0" parTransId="{9913382C-3FE6-4132-8106-F5629305194C}" sibTransId="{0DBBDF87-C637-466C-820B-737036A13336}"/>
    <dgm:cxn modelId="{8C694C73-329A-460B-9CC2-04F7F29A83A1}" type="presOf" srcId="{48777F39-7264-4E95-BF22-792F219AB5FC}" destId="{47B48E72-6715-4BCE-94B1-AD7E7B347A16}" srcOrd="0" destOrd="0" presId="urn:microsoft.com/office/officeart/2005/8/layout/radial2"/>
    <dgm:cxn modelId="{171F18A7-8913-4E90-A7EB-24E898B1CBC1}" type="presOf" srcId="{072748B1-BDB8-49F4-8DE3-0AF723909761}" destId="{589B608F-BFBE-4004-8F98-5A85521EFCD5}" srcOrd="0" destOrd="0" presId="urn:microsoft.com/office/officeart/2005/8/layout/radial2"/>
    <dgm:cxn modelId="{BE4CEE46-3F65-49BD-BEC7-6FFBD78392F8}" type="presOf" srcId="{C11FDFDB-99EB-458B-A2AA-5808044D0B4F}" destId="{A549DDAE-45BC-4D31-B741-B70AAAAB2CF3}" srcOrd="0" destOrd="0" presId="urn:microsoft.com/office/officeart/2005/8/layout/radial2"/>
    <dgm:cxn modelId="{502DE43D-B3FC-4AA8-A2E9-B7AF9A9DCFDF}" srcId="{DD2DB278-B3B3-48BB-B0DD-BE58E0F620CD}" destId="{072748B1-BDB8-49F4-8DE3-0AF723909761}" srcOrd="1" destOrd="0" parTransId="{1510E168-1B82-4C07-AE4B-0ABF2E456A32}" sibTransId="{24B61C77-0BAE-479D-A7A4-3C51605A4381}"/>
    <dgm:cxn modelId="{F569BDD6-E8FC-499C-8110-D8D532AEA8BB}" type="presOf" srcId="{DD2DB278-B3B3-48BB-B0DD-BE58E0F620CD}" destId="{940813DC-CFF1-44A4-9626-D98F46883476}" srcOrd="0" destOrd="0" presId="urn:microsoft.com/office/officeart/2005/8/layout/radial2"/>
    <dgm:cxn modelId="{1E92145D-30DB-48B4-B5D7-DA3E44E5E653}" srcId="{DD2DB278-B3B3-48BB-B0DD-BE58E0F620CD}" destId="{48777F39-7264-4E95-BF22-792F219AB5FC}" srcOrd="4" destOrd="0" parTransId="{ACC4A9B9-018A-4ED0-BA72-71F1CAC6C7E1}" sibTransId="{A9ED63E8-1095-4FCC-BA7F-756719F84735}"/>
    <dgm:cxn modelId="{22350729-9076-4D84-8471-445282EB9D1C}" type="presParOf" srcId="{940813DC-CFF1-44A4-9626-D98F46883476}" destId="{4D3EF164-D271-4E9B-937E-6DD3F2E93B86}" srcOrd="0" destOrd="0" presId="urn:microsoft.com/office/officeart/2005/8/layout/radial2"/>
    <dgm:cxn modelId="{B3E192D4-9456-4613-AAF7-442B0D2A947C}" type="presParOf" srcId="{4D3EF164-D271-4E9B-937E-6DD3F2E93B86}" destId="{8BF1889F-C934-4360-A62E-01A9A7618FE5}" srcOrd="0" destOrd="0" presId="urn:microsoft.com/office/officeart/2005/8/layout/radial2"/>
    <dgm:cxn modelId="{CF0A26D6-7CF9-4A2E-95ED-5CE8056CDF8B}" type="presParOf" srcId="{8BF1889F-C934-4360-A62E-01A9A7618FE5}" destId="{684719FE-BBBB-42C2-8082-DE98935CD5C0}" srcOrd="0" destOrd="0" presId="urn:microsoft.com/office/officeart/2005/8/layout/radial2"/>
    <dgm:cxn modelId="{7EE5FA9F-4BD4-4B45-A710-08A83E0D8EC5}" type="presParOf" srcId="{8BF1889F-C934-4360-A62E-01A9A7618FE5}" destId="{CF30B432-26CA-48DA-B721-A398E0360CEC}" srcOrd="1" destOrd="0" presId="urn:microsoft.com/office/officeart/2005/8/layout/radial2"/>
    <dgm:cxn modelId="{0746A1FE-0B73-40E9-AC6D-AE467FD6CEC4}" type="presParOf" srcId="{4D3EF164-D271-4E9B-937E-6DD3F2E93B86}" destId="{A549DDAE-45BC-4D31-B741-B70AAAAB2CF3}" srcOrd="1" destOrd="0" presId="urn:microsoft.com/office/officeart/2005/8/layout/radial2"/>
    <dgm:cxn modelId="{F901CD60-3483-4CA6-B074-00BE1BFAD8E3}" type="presParOf" srcId="{4D3EF164-D271-4E9B-937E-6DD3F2E93B86}" destId="{5A79A21D-285A-4AB6-AB8C-FAD922800148}" srcOrd="2" destOrd="0" presId="urn:microsoft.com/office/officeart/2005/8/layout/radial2"/>
    <dgm:cxn modelId="{331DF20C-33CA-4E2C-B650-3DF4EE23A573}" type="presParOf" srcId="{5A79A21D-285A-4AB6-AB8C-FAD922800148}" destId="{F270B802-BEC4-4ED3-990F-485AD636A3FA}" srcOrd="0" destOrd="0" presId="urn:microsoft.com/office/officeart/2005/8/layout/radial2"/>
    <dgm:cxn modelId="{8610836F-36B6-414B-8984-2E41470C469F}" type="presParOf" srcId="{5A79A21D-285A-4AB6-AB8C-FAD922800148}" destId="{F981546A-3A95-440A-889A-AA4A33422E54}" srcOrd="1" destOrd="0" presId="urn:microsoft.com/office/officeart/2005/8/layout/radial2"/>
    <dgm:cxn modelId="{41CE55DA-00AF-49FC-A469-C413EC4369DD}" type="presParOf" srcId="{4D3EF164-D271-4E9B-937E-6DD3F2E93B86}" destId="{CF0A61DA-E68F-417F-8162-34C895EEFF87}" srcOrd="3" destOrd="0" presId="urn:microsoft.com/office/officeart/2005/8/layout/radial2"/>
    <dgm:cxn modelId="{0FF56D91-4453-4A0B-BC80-8CF1433621E2}" type="presParOf" srcId="{4D3EF164-D271-4E9B-937E-6DD3F2E93B86}" destId="{4CFD0009-AF96-4025-91E5-D6BCE9B33A73}" srcOrd="4" destOrd="0" presId="urn:microsoft.com/office/officeart/2005/8/layout/radial2"/>
    <dgm:cxn modelId="{7326ACE2-69A9-4514-8983-30B804390AE3}" type="presParOf" srcId="{4CFD0009-AF96-4025-91E5-D6BCE9B33A73}" destId="{589B608F-BFBE-4004-8F98-5A85521EFCD5}" srcOrd="0" destOrd="0" presId="urn:microsoft.com/office/officeart/2005/8/layout/radial2"/>
    <dgm:cxn modelId="{EB6216F0-3E17-4E95-871B-F8E7CF745665}" type="presParOf" srcId="{4CFD0009-AF96-4025-91E5-D6BCE9B33A73}" destId="{E5FB8148-F452-4027-8E65-1B6A990AEB91}" srcOrd="1" destOrd="0" presId="urn:microsoft.com/office/officeart/2005/8/layout/radial2"/>
    <dgm:cxn modelId="{918BC90C-A178-453C-BCF9-F318702F9F73}" type="presParOf" srcId="{4D3EF164-D271-4E9B-937E-6DD3F2E93B86}" destId="{532524DA-C525-4359-853F-B26BEBA8604B}" srcOrd="5" destOrd="0" presId="urn:microsoft.com/office/officeart/2005/8/layout/radial2"/>
    <dgm:cxn modelId="{72A78DEB-8D7B-415F-B637-E959A7D4C48F}" type="presParOf" srcId="{4D3EF164-D271-4E9B-937E-6DD3F2E93B86}" destId="{DBB023B3-4844-41BB-8E5C-14D0470D9B6D}" srcOrd="6" destOrd="0" presId="urn:microsoft.com/office/officeart/2005/8/layout/radial2"/>
    <dgm:cxn modelId="{CA7AC080-A292-4AB8-8EB8-D3D22CFAAA16}" type="presParOf" srcId="{DBB023B3-4844-41BB-8E5C-14D0470D9B6D}" destId="{5FA56A26-ACC2-4411-A06D-47F5445EC0B2}" srcOrd="0" destOrd="0" presId="urn:microsoft.com/office/officeart/2005/8/layout/radial2"/>
    <dgm:cxn modelId="{A37D0FA5-D96C-42F3-B8E1-30CF0D3E7398}" type="presParOf" srcId="{DBB023B3-4844-41BB-8E5C-14D0470D9B6D}" destId="{5FB0E8E6-F752-46C3-BD4B-B7117AE0462C}" srcOrd="1" destOrd="0" presId="urn:microsoft.com/office/officeart/2005/8/layout/radial2"/>
    <dgm:cxn modelId="{9792FBB5-FDF6-40E0-A0EE-9325996E84A6}" type="presParOf" srcId="{4D3EF164-D271-4E9B-937E-6DD3F2E93B86}" destId="{1B871474-E4EA-4A24-ADA1-505EC0BA69B3}" srcOrd="7" destOrd="0" presId="urn:microsoft.com/office/officeart/2005/8/layout/radial2"/>
    <dgm:cxn modelId="{09F28C57-40F1-4D92-B5F7-AF7E3255816E}" type="presParOf" srcId="{4D3EF164-D271-4E9B-937E-6DD3F2E93B86}" destId="{B700E0DB-96AD-406D-A089-0E8BC35A7197}" srcOrd="8" destOrd="0" presId="urn:microsoft.com/office/officeart/2005/8/layout/radial2"/>
    <dgm:cxn modelId="{3C154CEB-CF60-4E51-A59F-D0E22FE95792}" type="presParOf" srcId="{B700E0DB-96AD-406D-A089-0E8BC35A7197}" destId="{314F9CE9-13E6-48C2-9B48-D04BF07A98EB}" srcOrd="0" destOrd="0" presId="urn:microsoft.com/office/officeart/2005/8/layout/radial2"/>
    <dgm:cxn modelId="{EA0FF3DA-543D-414B-9218-03D9CFE62C8D}" type="presParOf" srcId="{B700E0DB-96AD-406D-A089-0E8BC35A7197}" destId="{E44A8F77-2573-4EBE-9C2A-62DECF5FC799}" srcOrd="1" destOrd="0" presId="urn:microsoft.com/office/officeart/2005/8/layout/radial2"/>
    <dgm:cxn modelId="{9C1D4934-2663-4D01-8395-0822C21411D1}" type="presParOf" srcId="{4D3EF164-D271-4E9B-937E-6DD3F2E93B86}" destId="{4EEB689C-7131-453F-A1B5-EC6E063EAC55}" srcOrd="9" destOrd="0" presId="urn:microsoft.com/office/officeart/2005/8/layout/radial2"/>
    <dgm:cxn modelId="{DECD7300-7CB2-4A90-AF13-71245545E060}" type="presParOf" srcId="{4D3EF164-D271-4E9B-937E-6DD3F2E93B86}" destId="{A991DE34-42B4-4AAC-923D-13CEA22D146F}" srcOrd="10" destOrd="0" presId="urn:microsoft.com/office/officeart/2005/8/layout/radial2"/>
    <dgm:cxn modelId="{50180C0E-AD7A-40EF-A7BF-DA5780AEE976}" type="presParOf" srcId="{A991DE34-42B4-4AAC-923D-13CEA22D146F}" destId="{47B48E72-6715-4BCE-94B1-AD7E7B347A16}" srcOrd="0" destOrd="0" presId="urn:microsoft.com/office/officeart/2005/8/layout/radial2"/>
    <dgm:cxn modelId="{DA5690FA-C47B-44EF-9AC1-A6BA9B21C18C}" type="presParOf" srcId="{A991DE34-42B4-4AAC-923D-13CEA22D146F}" destId="{C9A9780F-7FD5-4008-A2D4-5761654FEE6F}" srcOrd="1" destOrd="0" presId="urn:microsoft.com/office/officeart/2005/8/layout/radial2"/>
  </dgm:cxnLst>
  <dgm:bg/>
  <dgm:whole/>
</dgm:dataModel>
</file>

<file path=ppt/diagrams/data14.xml><?xml version="1.0" encoding="utf-8"?>
<dgm:dataModel xmlns:dgm="http://schemas.openxmlformats.org/drawingml/2006/diagram" xmlns:a="http://schemas.openxmlformats.org/drawingml/2006/main">
  <dgm:ptLst>
    <dgm:pt modelId="{A71E06E0-13AE-4F8A-ABF1-2CA57CE87BA6}"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fr-FR"/>
        </a:p>
      </dgm:t>
    </dgm:pt>
    <dgm:pt modelId="{7ADB30DD-BCBC-4758-98CA-2FBF20A04FED}">
      <dgm:prSet phldrT="[Texte]" custT="1"/>
      <dgm:spPr/>
      <dgm:t>
        <a:bodyPr/>
        <a:lstStyle/>
        <a:p>
          <a:r>
            <a:rPr lang="fr-FR" sz="1200" b="1" dirty="0" smtClean="0">
              <a:latin typeface="Book Antiqua" pitchFamily="18" charset="0"/>
            </a:rPr>
            <a:t>Le Chef de Département </a:t>
          </a:r>
          <a:endParaRPr lang="fr-FR" sz="1200" b="1" dirty="0">
            <a:latin typeface="Book Antiqua" pitchFamily="18" charset="0"/>
          </a:endParaRPr>
        </a:p>
      </dgm:t>
    </dgm:pt>
    <dgm:pt modelId="{3F78EAEC-B96A-4D33-9C5A-25B6ED6C4B9B}" type="parTrans" cxnId="{45DCA4DE-6C2A-41AF-A0C6-21D9A53B4E66}">
      <dgm:prSet/>
      <dgm:spPr/>
      <dgm:t>
        <a:bodyPr/>
        <a:lstStyle/>
        <a:p>
          <a:endParaRPr lang="fr-FR"/>
        </a:p>
      </dgm:t>
    </dgm:pt>
    <dgm:pt modelId="{74234007-F0B7-470D-B478-CEB838B01E3C}" type="sibTrans" cxnId="{45DCA4DE-6C2A-41AF-A0C6-21D9A53B4E66}">
      <dgm:prSet/>
      <dgm:spPr/>
      <dgm:t>
        <a:bodyPr/>
        <a:lstStyle/>
        <a:p>
          <a:endParaRPr lang="fr-FR"/>
        </a:p>
      </dgm:t>
    </dgm:pt>
    <dgm:pt modelId="{4B0E97E2-41E3-457C-B193-ED5DCD173ADD}">
      <dgm:prSet phldrT="[Texte]" custT="1"/>
      <dgm:spPr/>
      <dgm:t>
        <a:bodyPr/>
        <a:lstStyle/>
        <a:p>
          <a:r>
            <a:rPr lang="fr-FR" sz="1200" dirty="0" smtClean="0">
              <a:solidFill>
                <a:schemeClr val="tx1"/>
              </a:solidFill>
              <a:latin typeface="Book Antiqua" pitchFamily="18" charset="0"/>
              <a:ea typeface="Times New Roman" pitchFamily="18" charset="0"/>
              <a:cs typeface="Arial" pitchFamily="34" charset="0"/>
            </a:rPr>
            <a:t>le Chef de Département adjoint chargé des études et de l’enseignement en graduation</a:t>
          </a:r>
          <a:endParaRPr lang="fr-FR" sz="1200" dirty="0">
            <a:solidFill>
              <a:schemeClr val="tx1"/>
            </a:solidFill>
          </a:endParaRPr>
        </a:p>
      </dgm:t>
    </dgm:pt>
    <dgm:pt modelId="{554BD65C-9D84-4FEB-9344-609D2D488D20}" type="parTrans" cxnId="{3CC4E684-AC28-4ECB-8C9C-D7C1EDE0A2CE}">
      <dgm:prSet/>
      <dgm:spPr/>
      <dgm:t>
        <a:bodyPr/>
        <a:lstStyle/>
        <a:p>
          <a:endParaRPr lang="fr-FR"/>
        </a:p>
      </dgm:t>
    </dgm:pt>
    <dgm:pt modelId="{BBA48029-5F85-4BA6-BF0B-49C1879804DD}" type="sibTrans" cxnId="{3CC4E684-AC28-4ECB-8C9C-D7C1EDE0A2CE}">
      <dgm:prSet/>
      <dgm:spPr/>
      <dgm:t>
        <a:bodyPr/>
        <a:lstStyle/>
        <a:p>
          <a:endParaRPr lang="fr-FR"/>
        </a:p>
      </dgm:t>
    </dgm:pt>
    <dgm:pt modelId="{F5F8E01C-C211-4D22-99C2-0D20DDC2BA34}">
      <dgm:prSet phldrT="[Texte]" custT="1"/>
      <dgm:spPr/>
      <dgm:t>
        <a:bodyPr/>
        <a:lstStyle/>
        <a:p>
          <a:r>
            <a:rPr lang="fr-FR" sz="1200" dirty="0" smtClean="0">
              <a:latin typeface="Book Antiqua" pitchFamily="18" charset="0"/>
              <a:ea typeface="Times New Roman" pitchFamily="18" charset="0"/>
              <a:cs typeface="Arial" pitchFamily="34" charset="0"/>
            </a:rPr>
            <a:t>le Chef de Département adjoint chargé de la post graduation et de la recherche scientifique</a:t>
          </a:r>
          <a:endParaRPr lang="fr-FR" sz="1200" dirty="0"/>
        </a:p>
      </dgm:t>
    </dgm:pt>
    <dgm:pt modelId="{36EF1F94-6811-41F4-BAB2-422B54F470AC}" type="parTrans" cxnId="{BD9A1E2F-3F2E-4F1F-B90B-48BFBFBF0FD1}">
      <dgm:prSet/>
      <dgm:spPr/>
      <dgm:t>
        <a:bodyPr/>
        <a:lstStyle/>
        <a:p>
          <a:endParaRPr lang="fr-FR"/>
        </a:p>
      </dgm:t>
    </dgm:pt>
    <dgm:pt modelId="{E3A53AE7-5F51-4C4B-9686-54E7CC8EED69}" type="sibTrans" cxnId="{BD9A1E2F-3F2E-4F1F-B90B-48BFBFBF0FD1}">
      <dgm:prSet/>
      <dgm:spPr/>
      <dgm:t>
        <a:bodyPr/>
        <a:lstStyle/>
        <a:p>
          <a:endParaRPr lang="fr-FR"/>
        </a:p>
      </dgm:t>
    </dgm:pt>
    <dgm:pt modelId="{9F6F5A45-6039-4D33-8900-59357FB20252}" type="pres">
      <dgm:prSet presAssocID="{A71E06E0-13AE-4F8A-ABF1-2CA57CE87BA6}" presName="composite" presStyleCnt="0">
        <dgm:presLayoutVars>
          <dgm:chMax val="1"/>
          <dgm:dir/>
          <dgm:resizeHandles val="exact"/>
        </dgm:presLayoutVars>
      </dgm:prSet>
      <dgm:spPr/>
      <dgm:t>
        <a:bodyPr/>
        <a:lstStyle/>
        <a:p>
          <a:endParaRPr lang="fr-FR"/>
        </a:p>
      </dgm:t>
    </dgm:pt>
    <dgm:pt modelId="{9C2953B0-2638-4E61-BFDF-741C2CE92A81}" type="pres">
      <dgm:prSet presAssocID="{7ADB30DD-BCBC-4758-98CA-2FBF20A04FED}" presName="roof" presStyleLbl="dkBgShp" presStyleIdx="0" presStyleCnt="2" custScaleY="44445"/>
      <dgm:spPr/>
      <dgm:t>
        <a:bodyPr/>
        <a:lstStyle/>
        <a:p>
          <a:endParaRPr lang="fr-FR"/>
        </a:p>
      </dgm:t>
    </dgm:pt>
    <dgm:pt modelId="{2919F750-FE8C-45CC-AC8F-CDB67484EE2E}" type="pres">
      <dgm:prSet presAssocID="{7ADB30DD-BCBC-4758-98CA-2FBF20A04FED}" presName="pillars" presStyleCnt="0"/>
      <dgm:spPr/>
    </dgm:pt>
    <dgm:pt modelId="{920C9718-8FB1-4EE1-BABA-AF751A17F00B}" type="pres">
      <dgm:prSet presAssocID="{7ADB30DD-BCBC-4758-98CA-2FBF20A04FED}" presName="pillar1" presStyleLbl="node1" presStyleIdx="0" presStyleCnt="2" custScaleY="43310" custLinFactNeighborY="-31557">
        <dgm:presLayoutVars>
          <dgm:bulletEnabled val="1"/>
        </dgm:presLayoutVars>
      </dgm:prSet>
      <dgm:spPr/>
      <dgm:t>
        <a:bodyPr/>
        <a:lstStyle/>
        <a:p>
          <a:endParaRPr lang="fr-FR"/>
        </a:p>
      </dgm:t>
    </dgm:pt>
    <dgm:pt modelId="{2DCB3FBC-D1EE-4EF8-B800-5DB63D248CEE}" type="pres">
      <dgm:prSet presAssocID="{F5F8E01C-C211-4D22-99C2-0D20DDC2BA34}" presName="pillarX" presStyleLbl="node1" presStyleIdx="1" presStyleCnt="2" custScaleY="43310" custLinFactNeighborY="-31557">
        <dgm:presLayoutVars>
          <dgm:bulletEnabled val="1"/>
        </dgm:presLayoutVars>
      </dgm:prSet>
      <dgm:spPr/>
      <dgm:t>
        <a:bodyPr/>
        <a:lstStyle/>
        <a:p>
          <a:endParaRPr lang="fr-FR"/>
        </a:p>
      </dgm:t>
    </dgm:pt>
    <dgm:pt modelId="{ADF511FA-22F6-416D-BF0E-7665EF025C26}" type="pres">
      <dgm:prSet presAssocID="{7ADB30DD-BCBC-4758-98CA-2FBF20A04FED}" presName="base" presStyleLbl="dkBgShp" presStyleIdx="1" presStyleCnt="2"/>
      <dgm:spPr/>
    </dgm:pt>
  </dgm:ptLst>
  <dgm:cxnLst>
    <dgm:cxn modelId="{565B8C8E-8F90-45B9-8560-11C6255D588E}" type="presOf" srcId="{4B0E97E2-41E3-457C-B193-ED5DCD173ADD}" destId="{920C9718-8FB1-4EE1-BABA-AF751A17F00B}" srcOrd="0" destOrd="0" presId="urn:microsoft.com/office/officeart/2005/8/layout/hList3"/>
    <dgm:cxn modelId="{BD9A1E2F-3F2E-4F1F-B90B-48BFBFBF0FD1}" srcId="{7ADB30DD-BCBC-4758-98CA-2FBF20A04FED}" destId="{F5F8E01C-C211-4D22-99C2-0D20DDC2BA34}" srcOrd="1" destOrd="0" parTransId="{36EF1F94-6811-41F4-BAB2-422B54F470AC}" sibTransId="{E3A53AE7-5F51-4C4B-9686-54E7CC8EED69}"/>
    <dgm:cxn modelId="{45DCA4DE-6C2A-41AF-A0C6-21D9A53B4E66}" srcId="{A71E06E0-13AE-4F8A-ABF1-2CA57CE87BA6}" destId="{7ADB30DD-BCBC-4758-98CA-2FBF20A04FED}" srcOrd="0" destOrd="0" parTransId="{3F78EAEC-B96A-4D33-9C5A-25B6ED6C4B9B}" sibTransId="{74234007-F0B7-470D-B478-CEB838B01E3C}"/>
    <dgm:cxn modelId="{90277763-FE19-442F-A7DA-3076FD56331A}" type="presOf" srcId="{F5F8E01C-C211-4D22-99C2-0D20DDC2BA34}" destId="{2DCB3FBC-D1EE-4EF8-B800-5DB63D248CEE}" srcOrd="0" destOrd="0" presId="urn:microsoft.com/office/officeart/2005/8/layout/hList3"/>
    <dgm:cxn modelId="{37953777-D4FB-4F37-A340-86C044B03A61}" type="presOf" srcId="{7ADB30DD-BCBC-4758-98CA-2FBF20A04FED}" destId="{9C2953B0-2638-4E61-BFDF-741C2CE92A81}" srcOrd="0" destOrd="0" presId="urn:microsoft.com/office/officeart/2005/8/layout/hList3"/>
    <dgm:cxn modelId="{990C534A-803B-4B1A-A04A-8DE24038AE85}" type="presOf" srcId="{A71E06E0-13AE-4F8A-ABF1-2CA57CE87BA6}" destId="{9F6F5A45-6039-4D33-8900-59357FB20252}" srcOrd="0" destOrd="0" presId="urn:microsoft.com/office/officeart/2005/8/layout/hList3"/>
    <dgm:cxn modelId="{3CC4E684-AC28-4ECB-8C9C-D7C1EDE0A2CE}" srcId="{7ADB30DD-BCBC-4758-98CA-2FBF20A04FED}" destId="{4B0E97E2-41E3-457C-B193-ED5DCD173ADD}" srcOrd="0" destOrd="0" parTransId="{554BD65C-9D84-4FEB-9344-609D2D488D20}" sibTransId="{BBA48029-5F85-4BA6-BF0B-49C1879804DD}"/>
    <dgm:cxn modelId="{B949C6AB-75C0-4569-8409-6CDE35AF6FF3}" type="presParOf" srcId="{9F6F5A45-6039-4D33-8900-59357FB20252}" destId="{9C2953B0-2638-4E61-BFDF-741C2CE92A81}" srcOrd="0" destOrd="0" presId="urn:microsoft.com/office/officeart/2005/8/layout/hList3"/>
    <dgm:cxn modelId="{397CF983-1AC0-4384-A30D-87F184912C99}" type="presParOf" srcId="{9F6F5A45-6039-4D33-8900-59357FB20252}" destId="{2919F750-FE8C-45CC-AC8F-CDB67484EE2E}" srcOrd="1" destOrd="0" presId="urn:microsoft.com/office/officeart/2005/8/layout/hList3"/>
    <dgm:cxn modelId="{773E8493-F5C6-4639-8A69-58F257988EE5}" type="presParOf" srcId="{2919F750-FE8C-45CC-AC8F-CDB67484EE2E}" destId="{920C9718-8FB1-4EE1-BABA-AF751A17F00B}" srcOrd="0" destOrd="0" presId="urn:microsoft.com/office/officeart/2005/8/layout/hList3"/>
    <dgm:cxn modelId="{2470BB11-37E5-4672-8DB4-246BAB7EBE0C}" type="presParOf" srcId="{2919F750-FE8C-45CC-AC8F-CDB67484EE2E}" destId="{2DCB3FBC-D1EE-4EF8-B800-5DB63D248CEE}" srcOrd="1" destOrd="0" presId="urn:microsoft.com/office/officeart/2005/8/layout/hList3"/>
    <dgm:cxn modelId="{646B3C64-476A-46F4-8960-1CA6F3CBA0B7}" type="presParOf" srcId="{9F6F5A45-6039-4D33-8900-59357FB20252}" destId="{ADF511FA-22F6-416D-BF0E-7665EF025C26}" srcOrd="2" destOrd="0" presId="urn:microsoft.com/office/officeart/2005/8/layout/hList3"/>
  </dgm:cxnLst>
  <dgm:bg/>
  <dgm:whole/>
</dgm:dataModel>
</file>

<file path=ppt/diagrams/data2.xml><?xml version="1.0" encoding="utf-8"?>
<dgm:dataModel xmlns:dgm="http://schemas.openxmlformats.org/drawingml/2006/diagram" xmlns:a="http://schemas.openxmlformats.org/drawingml/2006/main">
  <dgm:ptLst>
    <dgm:pt modelId="{09C28CE6-B706-479C-B288-9534A21C20AF}"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fr-FR"/>
        </a:p>
      </dgm:t>
    </dgm:pt>
    <dgm:pt modelId="{D7B61693-50A0-4328-9D97-4D9C058C9BDD}">
      <dgm:prSet phldrT="[Texte]" custT="1"/>
      <dgm:spPr/>
      <dgm:t>
        <a:bodyPr/>
        <a:lstStyle/>
        <a:p>
          <a:r>
            <a:rPr lang="fr-FR" sz="1800" b="1" kern="1200" dirty="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Secrétariat Général</a:t>
          </a:r>
        </a:p>
      </dgm:t>
    </dgm:pt>
    <dgm:pt modelId="{5CC3302C-83AC-4509-9EE5-71E1E2BE971E}" type="parTrans" cxnId="{F2CEE584-82E4-4682-A448-4DB2CE5B7205}">
      <dgm:prSet/>
      <dgm:spPr/>
      <dgm:t>
        <a:bodyPr/>
        <a:lstStyle/>
        <a:p>
          <a:endParaRPr lang="fr-FR"/>
        </a:p>
      </dgm:t>
    </dgm:pt>
    <dgm:pt modelId="{7B8E11AD-CA88-4C43-AB6D-2B8D976D33C6}" type="sibTrans" cxnId="{F2CEE584-82E4-4682-A448-4DB2CE5B7205}">
      <dgm:prSet/>
      <dgm:spPr/>
      <dgm:t>
        <a:bodyPr/>
        <a:lstStyle/>
        <a:p>
          <a:endParaRPr lang="fr-FR"/>
        </a:p>
      </dgm:t>
    </dgm:pt>
    <dgm:pt modelId="{ACE0B772-20B9-4EDA-BC36-DD28FFE4D3CD}">
      <dgm:prSet phldrT="[Texte]" custT="1"/>
      <dgm:spPr>
        <a:solidFill>
          <a:schemeClr val="bg1"/>
        </a:solidFill>
      </dgm:spPr>
      <dgm:t>
        <a:bodyPr/>
        <a:lstStyle/>
        <a:p>
          <a:endParaRPr lang="fr-FR" sz="900" kern="1200" dirty="0" smtClean="0">
            <a:solidFill>
              <a:schemeClr val="tx1"/>
            </a:solidFill>
          </a:endParaRP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a:t>
          </a:r>
          <a:r>
            <a:rPr lang="fr-FR" sz="13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Sous-Direction</a:t>
          </a:r>
          <a:endPar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des Personnels </a:t>
          </a: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et de la Formation</a:t>
          </a:r>
          <a:endParaRPr lang="fr-FR" sz="1300" kern="1200" dirty="0" smtClean="0">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endParaRPr>
        </a:p>
      </dgm:t>
    </dgm:pt>
    <dgm:pt modelId="{2668D98B-1A38-41DC-89C7-5B3B25B564B6}" type="parTrans" cxnId="{5790A5DA-D63F-437B-94FE-6378493D3ED3}">
      <dgm:prSet/>
      <dgm:spPr/>
      <dgm:t>
        <a:bodyPr/>
        <a:lstStyle/>
        <a:p>
          <a:endParaRPr lang="fr-FR"/>
        </a:p>
      </dgm:t>
    </dgm:pt>
    <dgm:pt modelId="{E67C051D-17E6-4B28-B464-DDBF79281BA9}" type="sibTrans" cxnId="{5790A5DA-D63F-437B-94FE-6378493D3ED3}">
      <dgm:prSet/>
      <dgm:spPr/>
      <dgm:t>
        <a:bodyPr/>
        <a:lstStyle/>
        <a:p>
          <a:endParaRPr lang="fr-FR"/>
        </a:p>
      </dgm:t>
    </dgm:pt>
    <dgm:pt modelId="{CFDA36A0-07AE-491F-B4D5-3F42FA496324}">
      <dgm:prSet phldrT="[Texte]" custT="1"/>
      <dgm:spPr>
        <a:solidFill>
          <a:schemeClr val="bg1"/>
        </a:solidFill>
      </dgm:spPr>
      <dgm:t>
        <a:bodyPr/>
        <a:lstStyle/>
        <a:p>
          <a:endParaRPr lang="fr-FR" sz="900" kern="1200" dirty="0" smtClean="0">
            <a:solidFill>
              <a:schemeClr val="tx1"/>
            </a:solidFill>
          </a:endParaRP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a:t>
          </a:r>
          <a:r>
            <a:rPr lang="fr-FR" sz="13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Sous-Direction</a:t>
          </a:r>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du Budget </a:t>
          </a: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et de la Comptabilité</a:t>
          </a:r>
        </a:p>
      </dgm:t>
    </dgm:pt>
    <dgm:pt modelId="{FAC42EA3-6F51-4EAD-BD50-D6D6D49AC0B1}" type="parTrans" cxnId="{148E8FD4-EC0F-4A95-ADA0-589AD536D5A3}">
      <dgm:prSet/>
      <dgm:spPr/>
      <dgm:t>
        <a:bodyPr/>
        <a:lstStyle/>
        <a:p>
          <a:endParaRPr lang="fr-FR"/>
        </a:p>
      </dgm:t>
    </dgm:pt>
    <dgm:pt modelId="{4E8D3C64-3242-411D-AA82-9A49827998D5}" type="sibTrans" cxnId="{148E8FD4-EC0F-4A95-ADA0-589AD536D5A3}">
      <dgm:prSet/>
      <dgm:spPr/>
      <dgm:t>
        <a:bodyPr/>
        <a:lstStyle/>
        <a:p>
          <a:endParaRPr lang="fr-FR"/>
        </a:p>
      </dgm:t>
    </dgm:pt>
    <dgm:pt modelId="{C1A21A34-A278-407A-903D-52F3DD68C75E}">
      <dgm:prSet phldrT="[Texte]" custT="1"/>
      <dgm:spPr>
        <a:solidFill>
          <a:schemeClr val="bg1"/>
        </a:solidFill>
      </dgm:spPr>
      <dgm:t>
        <a:bodyPr/>
        <a:lstStyle/>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a:t>
          </a:r>
          <a:r>
            <a:rPr lang="fr-FR" sz="13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Sous-Direction</a:t>
          </a:r>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des Moyens </a:t>
          </a: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et de la Maintenance</a:t>
          </a:r>
        </a:p>
      </dgm:t>
    </dgm:pt>
    <dgm:pt modelId="{BC415994-456B-4EAB-978A-514C4922821D}" type="parTrans" cxnId="{5C15BAF9-E686-4452-82AA-D4AE449C1491}">
      <dgm:prSet/>
      <dgm:spPr/>
      <dgm:t>
        <a:bodyPr/>
        <a:lstStyle/>
        <a:p>
          <a:endParaRPr lang="fr-FR"/>
        </a:p>
      </dgm:t>
    </dgm:pt>
    <dgm:pt modelId="{C4DA8A25-7EB7-432B-8645-2C5D8B862491}" type="sibTrans" cxnId="{5C15BAF9-E686-4452-82AA-D4AE449C1491}">
      <dgm:prSet/>
      <dgm:spPr/>
      <dgm:t>
        <a:bodyPr/>
        <a:lstStyle/>
        <a:p>
          <a:endParaRPr lang="fr-FR"/>
        </a:p>
      </dgm:t>
    </dgm:pt>
    <dgm:pt modelId="{0B0E0BA8-AD99-4AFE-99A4-8CB01EA4E198}">
      <dgm:prSet phldrT="[Texte]" custT="1"/>
      <dgm:spPr>
        <a:solidFill>
          <a:schemeClr val="bg1"/>
        </a:solidFill>
      </dgm:spPr>
      <dgm:t>
        <a:bodyPr/>
        <a:lstStyle/>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a:t>
          </a:r>
          <a:r>
            <a:rPr lang="fr-FR" sz="13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Sous-Direction</a:t>
          </a:r>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des Activités Scientifiques, Culturelles </a:t>
          </a:r>
        </a:p>
        <a:p>
          <a:r>
            <a:rPr lang="fr-FR" sz="13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et Sportives</a:t>
          </a:r>
          <a:r>
            <a:rPr kumimoji="0" lang="fr-FR" sz="1000" b="0" i="0" u="none" strike="noStrike" kern="1200" cap="none" normalizeH="0" baseline="0" dirty="0" smtClean="0">
              <a:ln/>
              <a:solidFill>
                <a:schemeClr val="tx1"/>
              </a:solidFill>
              <a:effectLst/>
              <a:latin typeface="Times New Roman" pitchFamily="18" charset="0"/>
              <a:cs typeface="Times New Roman" pitchFamily="18" charset="0"/>
            </a:rPr>
            <a:t> </a:t>
          </a:r>
          <a:endParaRPr lang="fr-FR" sz="1000" kern="1200" dirty="0" smtClean="0">
            <a:solidFill>
              <a:schemeClr val="tx1"/>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endParaRPr>
        </a:p>
      </dgm:t>
    </dgm:pt>
    <dgm:pt modelId="{BEA13A4F-1775-4767-9BAD-A45EAC214EA1}" type="parTrans" cxnId="{E922B3C5-1351-40EB-A6B4-60F0904B8045}">
      <dgm:prSet/>
      <dgm:spPr/>
      <dgm:t>
        <a:bodyPr/>
        <a:lstStyle/>
        <a:p>
          <a:endParaRPr lang="fr-FR"/>
        </a:p>
      </dgm:t>
    </dgm:pt>
    <dgm:pt modelId="{5E86940C-42CB-43D7-92F8-C47765E9835A}" type="sibTrans" cxnId="{E922B3C5-1351-40EB-A6B4-60F0904B8045}">
      <dgm:prSet/>
      <dgm:spPr/>
      <dgm:t>
        <a:bodyPr/>
        <a:lstStyle/>
        <a:p>
          <a:endParaRPr lang="fr-FR"/>
        </a:p>
      </dgm:t>
    </dgm:pt>
    <dgm:pt modelId="{9F28E161-0E6E-43E5-B738-8B6FC8D24BDE}" type="pres">
      <dgm:prSet presAssocID="{09C28CE6-B706-479C-B288-9534A21C20AF}" presName="hierChild1" presStyleCnt="0">
        <dgm:presLayoutVars>
          <dgm:orgChart val="1"/>
          <dgm:chPref val="1"/>
          <dgm:dir/>
          <dgm:animOne val="branch"/>
          <dgm:animLvl val="lvl"/>
          <dgm:resizeHandles/>
        </dgm:presLayoutVars>
      </dgm:prSet>
      <dgm:spPr/>
      <dgm:t>
        <a:bodyPr/>
        <a:lstStyle/>
        <a:p>
          <a:endParaRPr lang="fr-FR"/>
        </a:p>
      </dgm:t>
    </dgm:pt>
    <dgm:pt modelId="{91A94C7B-92DA-4AFE-94B3-032ECA10EC45}" type="pres">
      <dgm:prSet presAssocID="{D7B61693-50A0-4328-9D97-4D9C058C9BDD}" presName="hierRoot1" presStyleCnt="0">
        <dgm:presLayoutVars>
          <dgm:hierBranch val="init"/>
        </dgm:presLayoutVars>
      </dgm:prSet>
      <dgm:spPr/>
      <dgm:t>
        <a:bodyPr/>
        <a:lstStyle/>
        <a:p>
          <a:endParaRPr lang="fr-FR"/>
        </a:p>
      </dgm:t>
    </dgm:pt>
    <dgm:pt modelId="{3435DC24-EAEE-42D1-BCFB-93E336BF4A10}" type="pres">
      <dgm:prSet presAssocID="{D7B61693-50A0-4328-9D97-4D9C058C9BDD}" presName="rootComposite1" presStyleCnt="0"/>
      <dgm:spPr/>
      <dgm:t>
        <a:bodyPr/>
        <a:lstStyle/>
        <a:p>
          <a:endParaRPr lang="fr-FR"/>
        </a:p>
      </dgm:t>
    </dgm:pt>
    <dgm:pt modelId="{8DF44358-75C6-4A5B-BA6F-8C573A4315F4}" type="pres">
      <dgm:prSet presAssocID="{D7B61693-50A0-4328-9D97-4D9C058C9BDD}" presName="rootText1" presStyleLbl="node0" presStyleIdx="0" presStyleCnt="1" custScaleX="259078" custScaleY="0" custLinFactY="-9712" custLinFactNeighborX="0" custLinFactNeighborY="-100000">
        <dgm:presLayoutVars>
          <dgm:chPref val="3"/>
        </dgm:presLayoutVars>
      </dgm:prSet>
      <dgm:spPr/>
      <dgm:t>
        <a:bodyPr/>
        <a:lstStyle/>
        <a:p>
          <a:endParaRPr lang="fr-FR"/>
        </a:p>
      </dgm:t>
    </dgm:pt>
    <dgm:pt modelId="{ACA6ABD3-8B8C-4541-97B3-FC5C5F5648DB}" type="pres">
      <dgm:prSet presAssocID="{D7B61693-50A0-4328-9D97-4D9C058C9BDD}" presName="rootConnector1" presStyleLbl="node1" presStyleIdx="0" presStyleCnt="0"/>
      <dgm:spPr/>
      <dgm:t>
        <a:bodyPr/>
        <a:lstStyle/>
        <a:p>
          <a:endParaRPr lang="fr-FR"/>
        </a:p>
      </dgm:t>
    </dgm:pt>
    <dgm:pt modelId="{F73BDF6E-46FE-4B6D-8207-DB5BA5123469}" type="pres">
      <dgm:prSet presAssocID="{D7B61693-50A0-4328-9D97-4D9C058C9BDD}" presName="hierChild2" presStyleCnt="0"/>
      <dgm:spPr/>
      <dgm:t>
        <a:bodyPr/>
        <a:lstStyle/>
        <a:p>
          <a:endParaRPr lang="fr-FR"/>
        </a:p>
      </dgm:t>
    </dgm:pt>
    <dgm:pt modelId="{3229EF8C-69D4-4D7A-AE3F-7812BACE6BA7}" type="pres">
      <dgm:prSet presAssocID="{2668D98B-1A38-41DC-89C7-5B3B25B564B6}" presName="Name37" presStyleLbl="parChTrans1D2" presStyleIdx="0" presStyleCnt="4"/>
      <dgm:spPr/>
      <dgm:t>
        <a:bodyPr/>
        <a:lstStyle/>
        <a:p>
          <a:endParaRPr lang="fr-FR"/>
        </a:p>
      </dgm:t>
    </dgm:pt>
    <dgm:pt modelId="{7D01ADD4-42C9-4E4A-937C-4B9A80474F6E}" type="pres">
      <dgm:prSet presAssocID="{ACE0B772-20B9-4EDA-BC36-DD28FFE4D3CD}" presName="hierRoot2" presStyleCnt="0">
        <dgm:presLayoutVars>
          <dgm:hierBranch val="init"/>
        </dgm:presLayoutVars>
      </dgm:prSet>
      <dgm:spPr/>
      <dgm:t>
        <a:bodyPr/>
        <a:lstStyle/>
        <a:p>
          <a:endParaRPr lang="fr-FR"/>
        </a:p>
      </dgm:t>
    </dgm:pt>
    <dgm:pt modelId="{1D252FE2-7F52-48C2-B8AC-644B5F2A9408}" type="pres">
      <dgm:prSet presAssocID="{ACE0B772-20B9-4EDA-BC36-DD28FFE4D3CD}" presName="rootComposite" presStyleCnt="0"/>
      <dgm:spPr/>
      <dgm:t>
        <a:bodyPr/>
        <a:lstStyle/>
        <a:p>
          <a:endParaRPr lang="fr-FR"/>
        </a:p>
      </dgm:t>
    </dgm:pt>
    <dgm:pt modelId="{A8663966-990A-496B-BF59-AD07D4064458}" type="pres">
      <dgm:prSet presAssocID="{ACE0B772-20B9-4EDA-BC36-DD28FFE4D3CD}" presName="rootText" presStyleLbl="node2" presStyleIdx="0" presStyleCnt="4" custScaleX="72809" custScaleY="193595" custLinFactY="-8879" custLinFactNeighborX="2416" custLinFactNeighborY="-100000">
        <dgm:presLayoutVars>
          <dgm:chPref val="3"/>
        </dgm:presLayoutVars>
      </dgm:prSet>
      <dgm:spPr/>
      <dgm:t>
        <a:bodyPr/>
        <a:lstStyle/>
        <a:p>
          <a:endParaRPr lang="fr-FR"/>
        </a:p>
      </dgm:t>
    </dgm:pt>
    <dgm:pt modelId="{F48EFCC8-1996-48E4-B083-AAA1FA094534}" type="pres">
      <dgm:prSet presAssocID="{ACE0B772-20B9-4EDA-BC36-DD28FFE4D3CD}" presName="rootConnector" presStyleLbl="node2" presStyleIdx="0" presStyleCnt="4"/>
      <dgm:spPr/>
      <dgm:t>
        <a:bodyPr/>
        <a:lstStyle/>
        <a:p>
          <a:endParaRPr lang="fr-FR"/>
        </a:p>
      </dgm:t>
    </dgm:pt>
    <dgm:pt modelId="{60228F7A-731F-4296-A04F-84AB494DE422}" type="pres">
      <dgm:prSet presAssocID="{ACE0B772-20B9-4EDA-BC36-DD28FFE4D3CD}" presName="hierChild4" presStyleCnt="0"/>
      <dgm:spPr/>
      <dgm:t>
        <a:bodyPr/>
        <a:lstStyle/>
        <a:p>
          <a:endParaRPr lang="fr-FR"/>
        </a:p>
      </dgm:t>
    </dgm:pt>
    <dgm:pt modelId="{189A9029-92C9-4F65-828F-017530A5010D}" type="pres">
      <dgm:prSet presAssocID="{ACE0B772-20B9-4EDA-BC36-DD28FFE4D3CD}" presName="hierChild5" presStyleCnt="0"/>
      <dgm:spPr/>
      <dgm:t>
        <a:bodyPr/>
        <a:lstStyle/>
        <a:p>
          <a:endParaRPr lang="fr-FR"/>
        </a:p>
      </dgm:t>
    </dgm:pt>
    <dgm:pt modelId="{E620FF17-551E-43B2-938F-ECBB92FC6268}" type="pres">
      <dgm:prSet presAssocID="{FAC42EA3-6F51-4EAD-BD50-D6D6D49AC0B1}" presName="Name37" presStyleLbl="parChTrans1D2" presStyleIdx="1" presStyleCnt="4"/>
      <dgm:spPr/>
      <dgm:t>
        <a:bodyPr/>
        <a:lstStyle/>
        <a:p>
          <a:endParaRPr lang="fr-FR"/>
        </a:p>
      </dgm:t>
    </dgm:pt>
    <dgm:pt modelId="{4EE1EC11-2130-48AB-9886-5A65A92A64A9}" type="pres">
      <dgm:prSet presAssocID="{CFDA36A0-07AE-491F-B4D5-3F42FA496324}" presName="hierRoot2" presStyleCnt="0">
        <dgm:presLayoutVars>
          <dgm:hierBranch val="init"/>
        </dgm:presLayoutVars>
      </dgm:prSet>
      <dgm:spPr/>
      <dgm:t>
        <a:bodyPr/>
        <a:lstStyle/>
        <a:p>
          <a:endParaRPr lang="fr-FR"/>
        </a:p>
      </dgm:t>
    </dgm:pt>
    <dgm:pt modelId="{D83C3296-7FE0-4690-B104-4054290D181B}" type="pres">
      <dgm:prSet presAssocID="{CFDA36A0-07AE-491F-B4D5-3F42FA496324}" presName="rootComposite" presStyleCnt="0"/>
      <dgm:spPr/>
      <dgm:t>
        <a:bodyPr/>
        <a:lstStyle/>
        <a:p>
          <a:endParaRPr lang="fr-FR"/>
        </a:p>
      </dgm:t>
    </dgm:pt>
    <dgm:pt modelId="{430CA423-BC37-4F37-BC16-96B8971387AB}" type="pres">
      <dgm:prSet presAssocID="{CFDA36A0-07AE-491F-B4D5-3F42FA496324}" presName="rootText" presStyleLbl="node2" presStyleIdx="1" presStyleCnt="4" custScaleX="72809" custScaleY="196388" custLinFactY="-8879" custLinFactNeighborX="2416" custLinFactNeighborY="-100000">
        <dgm:presLayoutVars>
          <dgm:chPref val="3"/>
        </dgm:presLayoutVars>
      </dgm:prSet>
      <dgm:spPr/>
      <dgm:t>
        <a:bodyPr/>
        <a:lstStyle/>
        <a:p>
          <a:endParaRPr lang="fr-FR"/>
        </a:p>
      </dgm:t>
    </dgm:pt>
    <dgm:pt modelId="{E993414E-1BD8-447B-B18A-EAA964D196F8}" type="pres">
      <dgm:prSet presAssocID="{CFDA36A0-07AE-491F-B4D5-3F42FA496324}" presName="rootConnector" presStyleLbl="node2" presStyleIdx="1" presStyleCnt="4"/>
      <dgm:spPr/>
      <dgm:t>
        <a:bodyPr/>
        <a:lstStyle/>
        <a:p>
          <a:endParaRPr lang="fr-FR"/>
        </a:p>
      </dgm:t>
    </dgm:pt>
    <dgm:pt modelId="{092A66F2-1A34-4E31-A83C-51BD6BD719A8}" type="pres">
      <dgm:prSet presAssocID="{CFDA36A0-07AE-491F-B4D5-3F42FA496324}" presName="hierChild4" presStyleCnt="0"/>
      <dgm:spPr/>
      <dgm:t>
        <a:bodyPr/>
        <a:lstStyle/>
        <a:p>
          <a:endParaRPr lang="fr-FR"/>
        </a:p>
      </dgm:t>
    </dgm:pt>
    <dgm:pt modelId="{B4EA4D35-3B3F-4530-84A6-751A3F2CAC5C}" type="pres">
      <dgm:prSet presAssocID="{CFDA36A0-07AE-491F-B4D5-3F42FA496324}" presName="hierChild5" presStyleCnt="0"/>
      <dgm:spPr/>
      <dgm:t>
        <a:bodyPr/>
        <a:lstStyle/>
        <a:p>
          <a:endParaRPr lang="fr-FR"/>
        </a:p>
      </dgm:t>
    </dgm:pt>
    <dgm:pt modelId="{A3E5CBF5-A42C-46AA-A581-CADE39A415BE}" type="pres">
      <dgm:prSet presAssocID="{BC415994-456B-4EAB-978A-514C4922821D}" presName="Name37" presStyleLbl="parChTrans1D2" presStyleIdx="2" presStyleCnt="4"/>
      <dgm:spPr/>
      <dgm:t>
        <a:bodyPr/>
        <a:lstStyle/>
        <a:p>
          <a:endParaRPr lang="fr-FR"/>
        </a:p>
      </dgm:t>
    </dgm:pt>
    <dgm:pt modelId="{BD00DFE5-D7F6-4A12-9CA9-932DF737B760}" type="pres">
      <dgm:prSet presAssocID="{C1A21A34-A278-407A-903D-52F3DD68C75E}" presName="hierRoot2" presStyleCnt="0">
        <dgm:presLayoutVars>
          <dgm:hierBranch val="init"/>
        </dgm:presLayoutVars>
      </dgm:prSet>
      <dgm:spPr/>
      <dgm:t>
        <a:bodyPr/>
        <a:lstStyle/>
        <a:p>
          <a:endParaRPr lang="fr-FR"/>
        </a:p>
      </dgm:t>
    </dgm:pt>
    <dgm:pt modelId="{E315FF7D-E380-4210-96F8-D6AA6BBEE18F}" type="pres">
      <dgm:prSet presAssocID="{C1A21A34-A278-407A-903D-52F3DD68C75E}" presName="rootComposite" presStyleCnt="0"/>
      <dgm:spPr/>
      <dgm:t>
        <a:bodyPr/>
        <a:lstStyle/>
        <a:p>
          <a:endParaRPr lang="fr-FR"/>
        </a:p>
      </dgm:t>
    </dgm:pt>
    <dgm:pt modelId="{1735E439-74F9-4931-8961-68746F663EBE}" type="pres">
      <dgm:prSet presAssocID="{C1A21A34-A278-407A-903D-52F3DD68C75E}" presName="rootText" presStyleLbl="node2" presStyleIdx="2" presStyleCnt="4" custScaleX="72809" custScaleY="196388" custLinFactY="-8879" custLinFactNeighborX="2416" custLinFactNeighborY="-100000">
        <dgm:presLayoutVars>
          <dgm:chPref val="3"/>
        </dgm:presLayoutVars>
      </dgm:prSet>
      <dgm:spPr/>
      <dgm:t>
        <a:bodyPr/>
        <a:lstStyle/>
        <a:p>
          <a:endParaRPr lang="fr-FR"/>
        </a:p>
      </dgm:t>
    </dgm:pt>
    <dgm:pt modelId="{3D1C6492-6C8F-4C5B-9C73-4F4B71EE467F}" type="pres">
      <dgm:prSet presAssocID="{C1A21A34-A278-407A-903D-52F3DD68C75E}" presName="rootConnector" presStyleLbl="node2" presStyleIdx="2" presStyleCnt="4"/>
      <dgm:spPr/>
      <dgm:t>
        <a:bodyPr/>
        <a:lstStyle/>
        <a:p>
          <a:endParaRPr lang="fr-FR"/>
        </a:p>
      </dgm:t>
    </dgm:pt>
    <dgm:pt modelId="{805F26FB-8201-4BFA-9116-F4DF1039A16A}" type="pres">
      <dgm:prSet presAssocID="{C1A21A34-A278-407A-903D-52F3DD68C75E}" presName="hierChild4" presStyleCnt="0"/>
      <dgm:spPr/>
      <dgm:t>
        <a:bodyPr/>
        <a:lstStyle/>
        <a:p>
          <a:endParaRPr lang="fr-FR"/>
        </a:p>
      </dgm:t>
    </dgm:pt>
    <dgm:pt modelId="{AE04950F-9A4C-415C-BDC7-297368CA2ADF}" type="pres">
      <dgm:prSet presAssocID="{C1A21A34-A278-407A-903D-52F3DD68C75E}" presName="hierChild5" presStyleCnt="0"/>
      <dgm:spPr/>
      <dgm:t>
        <a:bodyPr/>
        <a:lstStyle/>
        <a:p>
          <a:endParaRPr lang="fr-FR"/>
        </a:p>
      </dgm:t>
    </dgm:pt>
    <dgm:pt modelId="{FE780634-B91F-455E-B09F-FC33B352814B}" type="pres">
      <dgm:prSet presAssocID="{BEA13A4F-1775-4767-9BAD-A45EAC214EA1}" presName="Name37" presStyleLbl="parChTrans1D2" presStyleIdx="3" presStyleCnt="4"/>
      <dgm:spPr/>
      <dgm:t>
        <a:bodyPr/>
        <a:lstStyle/>
        <a:p>
          <a:endParaRPr lang="fr-FR"/>
        </a:p>
      </dgm:t>
    </dgm:pt>
    <dgm:pt modelId="{C75C75C7-C382-4B12-8A96-2F1A64A755AC}" type="pres">
      <dgm:prSet presAssocID="{0B0E0BA8-AD99-4AFE-99A4-8CB01EA4E198}" presName="hierRoot2" presStyleCnt="0">
        <dgm:presLayoutVars>
          <dgm:hierBranch val="init"/>
        </dgm:presLayoutVars>
      </dgm:prSet>
      <dgm:spPr/>
      <dgm:t>
        <a:bodyPr/>
        <a:lstStyle/>
        <a:p>
          <a:endParaRPr lang="fr-FR"/>
        </a:p>
      </dgm:t>
    </dgm:pt>
    <dgm:pt modelId="{C4114E9C-178B-406B-886C-1A14905E26CD}" type="pres">
      <dgm:prSet presAssocID="{0B0E0BA8-AD99-4AFE-99A4-8CB01EA4E198}" presName="rootComposite" presStyleCnt="0"/>
      <dgm:spPr/>
      <dgm:t>
        <a:bodyPr/>
        <a:lstStyle/>
        <a:p>
          <a:endParaRPr lang="fr-FR"/>
        </a:p>
      </dgm:t>
    </dgm:pt>
    <dgm:pt modelId="{0A582EC2-4926-422D-8BC5-A12138E79804}" type="pres">
      <dgm:prSet presAssocID="{0B0E0BA8-AD99-4AFE-99A4-8CB01EA4E198}" presName="rootText" presStyleLbl="node2" presStyleIdx="3" presStyleCnt="4" custScaleX="72809" custScaleY="199181" custLinFactY="-8879" custLinFactNeighborX="-5281" custLinFactNeighborY="-100000">
        <dgm:presLayoutVars>
          <dgm:chPref val="3"/>
        </dgm:presLayoutVars>
      </dgm:prSet>
      <dgm:spPr/>
      <dgm:t>
        <a:bodyPr/>
        <a:lstStyle/>
        <a:p>
          <a:endParaRPr lang="fr-FR"/>
        </a:p>
      </dgm:t>
    </dgm:pt>
    <dgm:pt modelId="{EC8AE778-097C-4197-847C-E218BB27BB0E}" type="pres">
      <dgm:prSet presAssocID="{0B0E0BA8-AD99-4AFE-99A4-8CB01EA4E198}" presName="rootConnector" presStyleLbl="node2" presStyleIdx="3" presStyleCnt="4"/>
      <dgm:spPr/>
      <dgm:t>
        <a:bodyPr/>
        <a:lstStyle/>
        <a:p>
          <a:endParaRPr lang="fr-FR"/>
        </a:p>
      </dgm:t>
    </dgm:pt>
    <dgm:pt modelId="{79A73D97-C5C4-4699-8C2F-AC3761CC9271}" type="pres">
      <dgm:prSet presAssocID="{0B0E0BA8-AD99-4AFE-99A4-8CB01EA4E198}" presName="hierChild4" presStyleCnt="0"/>
      <dgm:spPr/>
      <dgm:t>
        <a:bodyPr/>
        <a:lstStyle/>
        <a:p>
          <a:endParaRPr lang="fr-FR"/>
        </a:p>
      </dgm:t>
    </dgm:pt>
    <dgm:pt modelId="{72FDE3DB-40CE-4576-A3E4-BFDB5B63F0FE}" type="pres">
      <dgm:prSet presAssocID="{0B0E0BA8-AD99-4AFE-99A4-8CB01EA4E198}" presName="hierChild5" presStyleCnt="0"/>
      <dgm:spPr/>
      <dgm:t>
        <a:bodyPr/>
        <a:lstStyle/>
        <a:p>
          <a:endParaRPr lang="fr-FR"/>
        </a:p>
      </dgm:t>
    </dgm:pt>
    <dgm:pt modelId="{E12EC473-528E-4EDA-88F8-CFA73537C679}" type="pres">
      <dgm:prSet presAssocID="{D7B61693-50A0-4328-9D97-4D9C058C9BDD}" presName="hierChild3" presStyleCnt="0"/>
      <dgm:spPr/>
      <dgm:t>
        <a:bodyPr/>
        <a:lstStyle/>
        <a:p>
          <a:endParaRPr lang="fr-FR"/>
        </a:p>
      </dgm:t>
    </dgm:pt>
  </dgm:ptLst>
  <dgm:cxnLst>
    <dgm:cxn modelId="{53CC494F-73B3-476A-8D51-D3644D6A4D4C}" type="presOf" srcId="{C1A21A34-A278-407A-903D-52F3DD68C75E}" destId="{1735E439-74F9-4931-8961-68746F663EBE}" srcOrd="0" destOrd="0" presId="urn:microsoft.com/office/officeart/2005/8/layout/orgChart1"/>
    <dgm:cxn modelId="{5790A5DA-D63F-437B-94FE-6378493D3ED3}" srcId="{D7B61693-50A0-4328-9D97-4D9C058C9BDD}" destId="{ACE0B772-20B9-4EDA-BC36-DD28FFE4D3CD}" srcOrd="0" destOrd="0" parTransId="{2668D98B-1A38-41DC-89C7-5B3B25B564B6}" sibTransId="{E67C051D-17E6-4B28-B464-DDBF79281BA9}"/>
    <dgm:cxn modelId="{F2CEE584-82E4-4682-A448-4DB2CE5B7205}" srcId="{09C28CE6-B706-479C-B288-9534A21C20AF}" destId="{D7B61693-50A0-4328-9D97-4D9C058C9BDD}" srcOrd="0" destOrd="0" parTransId="{5CC3302C-83AC-4509-9EE5-71E1E2BE971E}" sibTransId="{7B8E11AD-CA88-4C43-AB6D-2B8D976D33C6}"/>
    <dgm:cxn modelId="{FE9FEA72-C0AD-4EA2-A9F1-FF008ABD5193}" type="presOf" srcId="{CFDA36A0-07AE-491F-B4D5-3F42FA496324}" destId="{430CA423-BC37-4F37-BC16-96B8971387AB}" srcOrd="0" destOrd="0" presId="urn:microsoft.com/office/officeart/2005/8/layout/orgChart1"/>
    <dgm:cxn modelId="{9F0EC9F9-D59D-429B-86BC-8141BF720233}" type="presOf" srcId="{BC415994-456B-4EAB-978A-514C4922821D}" destId="{A3E5CBF5-A42C-46AA-A581-CADE39A415BE}" srcOrd="0" destOrd="0" presId="urn:microsoft.com/office/officeart/2005/8/layout/orgChart1"/>
    <dgm:cxn modelId="{78F49275-4024-416D-AAA8-AAF66F8D831B}" type="presOf" srcId="{0B0E0BA8-AD99-4AFE-99A4-8CB01EA4E198}" destId="{0A582EC2-4926-422D-8BC5-A12138E79804}" srcOrd="0" destOrd="0" presId="urn:microsoft.com/office/officeart/2005/8/layout/orgChart1"/>
    <dgm:cxn modelId="{3B6EC229-7689-4792-92C1-7D6F429CA1AC}" type="presOf" srcId="{ACE0B772-20B9-4EDA-BC36-DD28FFE4D3CD}" destId="{A8663966-990A-496B-BF59-AD07D4064458}" srcOrd="0" destOrd="0" presId="urn:microsoft.com/office/officeart/2005/8/layout/orgChart1"/>
    <dgm:cxn modelId="{148E8FD4-EC0F-4A95-ADA0-589AD536D5A3}" srcId="{D7B61693-50A0-4328-9D97-4D9C058C9BDD}" destId="{CFDA36A0-07AE-491F-B4D5-3F42FA496324}" srcOrd="1" destOrd="0" parTransId="{FAC42EA3-6F51-4EAD-BD50-D6D6D49AC0B1}" sibTransId="{4E8D3C64-3242-411D-AA82-9A49827998D5}"/>
    <dgm:cxn modelId="{CDBCB423-BA9C-413A-B1AF-623166D84B8E}" type="presOf" srcId="{2668D98B-1A38-41DC-89C7-5B3B25B564B6}" destId="{3229EF8C-69D4-4D7A-AE3F-7812BACE6BA7}" srcOrd="0" destOrd="0" presId="urn:microsoft.com/office/officeart/2005/8/layout/orgChart1"/>
    <dgm:cxn modelId="{B9ED7DAF-C6D7-4C13-9645-9EB652A102E8}" type="presOf" srcId="{09C28CE6-B706-479C-B288-9534A21C20AF}" destId="{9F28E161-0E6E-43E5-B738-8B6FC8D24BDE}" srcOrd="0" destOrd="0" presId="urn:microsoft.com/office/officeart/2005/8/layout/orgChart1"/>
    <dgm:cxn modelId="{5BF8B80B-EFE7-40FF-9E84-8D3B254D0608}" type="presOf" srcId="{ACE0B772-20B9-4EDA-BC36-DD28FFE4D3CD}" destId="{F48EFCC8-1996-48E4-B083-AAA1FA094534}" srcOrd="1" destOrd="0" presId="urn:microsoft.com/office/officeart/2005/8/layout/orgChart1"/>
    <dgm:cxn modelId="{5C15BAF9-E686-4452-82AA-D4AE449C1491}" srcId="{D7B61693-50A0-4328-9D97-4D9C058C9BDD}" destId="{C1A21A34-A278-407A-903D-52F3DD68C75E}" srcOrd="2" destOrd="0" parTransId="{BC415994-456B-4EAB-978A-514C4922821D}" sibTransId="{C4DA8A25-7EB7-432B-8645-2C5D8B862491}"/>
    <dgm:cxn modelId="{1CB1CAA8-3E8B-434B-8062-C150DB2039C6}" type="presOf" srcId="{C1A21A34-A278-407A-903D-52F3DD68C75E}" destId="{3D1C6492-6C8F-4C5B-9C73-4F4B71EE467F}" srcOrd="1" destOrd="0" presId="urn:microsoft.com/office/officeart/2005/8/layout/orgChart1"/>
    <dgm:cxn modelId="{E922B3C5-1351-40EB-A6B4-60F0904B8045}" srcId="{D7B61693-50A0-4328-9D97-4D9C058C9BDD}" destId="{0B0E0BA8-AD99-4AFE-99A4-8CB01EA4E198}" srcOrd="3" destOrd="0" parTransId="{BEA13A4F-1775-4767-9BAD-A45EAC214EA1}" sibTransId="{5E86940C-42CB-43D7-92F8-C47765E9835A}"/>
    <dgm:cxn modelId="{7316EE15-CC86-4F64-BF7F-8F676CE2EE51}" type="presOf" srcId="{CFDA36A0-07AE-491F-B4D5-3F42FA496324}" destId="{E993414E-1BD8-447B-B18A-EAA964D196F8}" srcOrd="1" destOrd="0" presId="urn:microsoft.com/office/officeart/2005/8/layout/orgChart1"/>
    <dgm:cxn modelId="{0754F55A-55F3-4BEA-8C88-BACAA0AAE9A3}" type="presOf" srcId="{FAC42EA3-6F51-4EAD-BD50-D6D6D49AC0B1}" destId="{E620FF17-551E-43B2-938F-ECBB92FC6268}" srcOrd="0" destOrd="0" presId="urn:microsoft.com/office/officeart/2005/8/layout/orgChart1"/>
    <dgm:cxn modelId="{546EC9CB-E702-4830-A14A-B7D6191DA859}" type="presOf" srcId="{D7B61693-50A0-4328-9D97-4D9C058C9BDD}" destId="{8DF44358-75C6-4A5B-BA6F-8C573A4315F4}" srcOrd="0" destOrd="0" presId="urn:microsoft.com/office/officeart/2005/8/layout/orgChart1"/>
    <dgm:cxn modelId="{4188B788-9E21-469E-AD2B-778B61267AC1}" type="presOf" srcId="{D7B61693-50A0-4328-9D97-4D9C058C9BDD}" destId="{ACA6ABD3-8B8C-4541-97B3-FC5C5F5648DB}" srcOrd="1" destOrd="0" presId="urn:microsoft.com/office/officeart/2005/8/layout/orgChart1"/>
    <dgm:cxn modelId="{C550F87A-915A-4069-8947-B9E4C0830B59}" type="presOf" srcId="{0B0E0BA8-AD99-4AFE-99A4-8CB01EA4E198}" destId="{EC8AE778-097C-4197-847C-E218BB27BB0E}" srcOrd="1" destOrd="0" presId="urn:microsoft.com/office/officeart/2005/8/layout/orgChart1"/>
    <dgm:cxn modelId="{8F4C5E6A-62A9-4F03-88BF-C4DE63136733}" type="presOf" srcId="{BEA13A4F-1775-4767-9BAD-A45EAC214EA1}" destId="{FE780634-B91F-455E-B09F-FC33B352814B}" srcOrd="0" destOrd="0" presId="urn:microsoft.com/office/officeart/2005/8/layout/orgChart1"/>
    <dgm:cxn modelId="{6AA2391B-A495-43FC-A349-28409109181A}" type="presParOf" srcId="{9F28E161-0E6E-43E5-B738-8B6FC8D24BDE}" destId="{91A94C7B-92DA-4AFE-94B3-032ECA10EC45}" srcOrd="0" destOrd="0" presId="urn:microsoft.com/office/officeart/2005/8/layout/orgChart1"/>
    <dgm:cxn modelId="{C42454C8-B3CA-4222-9C81-F8383925B70A}" type="presParOf" srcId="{91A94C7B-92DA-4AFE-94B3-032ECA10EC45}" destId="{3435DC24-EAEE-42D1-BCFB-93E336BF4A10}" srcOrd="0" destOrd="0" presId="urn:microsoft.com/office/officeart/2005/8/layout/orgChart1"/>
    <dgm:cxn modelId="{2F4236C0-BB34-4D0E-8D84-05EDA9A097AF}" type="presParOf" srcId="{3435DC24-EAEE-42D1-BCFB-93E336BF4A10}" destId="{8DF44358-75C6-4A5B-BA6F-8C573A4315F4}" srcOrd="0" destOrd="0" presId="urn:microsoft.com/office/officeart/2005/8/layout/orgChart1"/>
    <dgm:cxn modelId="{21F0F9FA-745E-4D85-B3FE-038FA496ABC9}" type="presParOf" srcId="{3435DC24-EAEE-42D1-BCFB-93E336BF4A10}" destId="{ACA6ABD3-8B8C-4541-97B3-FC5C5F5648DB}" srcOrd="1" destOrd="0" presId="urn:microsoft.com/office/officeart/2005/8/layout/orgChart1"/>
    <dgm:cxn modelId="{12DE60C2-A193-4776-9767-68B48E03815B}" type="presParOf" srcId="{91A94C7B-92DA-4AFE-94B3-032ECA10EC45}" destId="{F73BDF6E-46FE-4B6D-8207-DB5BA5123469}" srcOrd="1" destOrd="0" presId="urn:microsoft.com/office/officeart/2005/8/layout/orgChart1"/>
    <dgm:cxn modelId="{997359D7-BCC0-4189-946F-F0FFD0E375F8}" type="presParOf" srcId="{F73BDF6E-46FE-4B6D-8207-DB5BA5123469}" destId="{3229EF8C-69D4-4D7A-AE3F-7812BACE6BA7}" srcOrd="0" destOrd="0" presId="urn:microsoft.com/office/officeart/2005/8/layout/orgChart1"/>
    <dgm:cxn modelId="{192FF8F7-7CCC-4A29-83DB-BB112E5E2393}" type="presParOf" srcId="{F73BDF6E-46FE-4B6D-8207-DB5BA5123469}" destId="{7D01ADD4-42C9-4E4A-937C-4B9A80474F6E}" srcOrd="1" destOrd="0" presId="urn:microsoft.com/office/officeart/2005/8/layout/orgChart1"/>
    <dgm:cxn modelId="{F58835C5-AA0D-411C-AAA9-9012D120A937}" type="presParOf" srcId="{7D01ADD4-42C9-4E4A-937C-4B9A80474F6E}" destId="{1D252FE2-7F52-48C2-B8AC-644B5F2A9408}" srcOrd="0" destOrd="0" presId="urn:microsoft.com/office/officeart/2005/8/layout/orgChart1"/>
    <dgm:cxn modelId="{87A688CC-54B3-4B4C-8BAA-788D36B8DBE8}" type="presParOf" srcId="{1D252FE2-7F52-48C2-B8AC-644B5F2A9408}" destId="{A8663966-990A-496B-BF59-AD07D4064458}" srcOrd="0" destOrd="0" presId="urn:microsoft.com/office/officeart/2005/8/layout/orgChart1"/>
    <dgm:cxn modelId="{4F3610C3-9456-4D00-8EFD-17599199ABFC}" type="presParOf" srcId="{1D252FE2-7F52-48C2-B8AC-644B5F2A9408}" destId="{F48EFCC8-1996-48E4-B083-AAA1FA094534}" srcOrd="1" destOrd="0" presId="urn:microsoft.com/office/officeart/2005/8/layout/orgChart1"/>
    <dgm:cxn modelId="{454EC848-E74E-4180-B5A9-659A5492A1C3}" type="presParOf" srcId="{7D01ADD4-42C9-4E4A-937C-4B9A80474F6E}" destId="{60228F7A-731F-4296-A04F-84AB494DE422}" srcOrd="1" destOrd="0" presId="urn:microsoft.com/office/officeart/2005/8/layout/orgChart1"/>
    <dgm:cxn modelId="{97534BCF-A7FF-49DB-A244-760158E5824A}" type="presParOf" srcId="{7D01ADD4-42C9-4E4A-937C-4B9A80474F6E}" destId="{189A9029-92C9-4F65-828F-017530A5010D}" srcOrd="2" destOrd="0" presId="urn:microsoft.com/office/officeart/2005/8/layout/orgChart1"/>
    <dgm:cxn modelId="{4317BC2F-8185-4934-8E44-4FCA81620E7B}" type="presParOf" srcId="{F73BDF6E-46FE-4B6D-8207-DB5BA5123469}" destId="{E620FF17-551E-43B2-938F-ECBB92FC6268}" srcOrd="2" destOrd="0" presId="urn:microsoft.com/office/officeart/2005/8/layout/orgChart1"/>
    <dgm:cxn modelId="{C403296E-6E19-4911-9975-31009241795D}" type="presParOf" srcId="{F73BDF6E-46FE-4B6D-8207-DB5BA5123469}" destId="{4EE1EC11-2130-48AB-9886-5A65A92A64A9}" srcOrd="3" destOrd="0" presId="urn:microsoft.com/office/officeart/2005/8/layout/orgChart1"/>
    <dgm:cxn modelId="{26C1FC9B-45B4-4713-99E5-FD33B7E9F670}" type="presParOf" srcId="{4EE1EC11-2130-48AB-9886-5A65A92A64A9}" destId="{D83C3296-7FE0-4690-B104-4054290D181B}" srcOrd="0" destOrd="0" presId="urn:microsoft.com/office/officeart/2005/8/layout/orgChart1"/>
    <dgm:cxn modelId="{D5C8B202-F3A4-4FA5-9311-524D3A398D5F}" type="presParOf" srcId="{D83C3296-7FE0-4690-B104-4054290D181B}" destId="{430CA423-BC37-4F37-BC16-96B8971387AB}" srcOrd="0" destOrd="0" presId="urn:microsoft.com/office/officeart/2005/8/layout/orgChart1"/>
    <dgm:cxn modelId="{8BA95C4C-18C2-4113-A522-7431DA5B59B3}" type="presParOf" srcId="{D83C3296-7FE0-4690-B104-4054290D181B}" destId="{E993414E-1BD8-447B-B18A-EAA964D196F8}" srcOrd="1" destOrd="0" presId="urn:microsoft.com/office/officeart/2005/8/layout/orgChart1"/>
    <dgm:cxn modelId="{DF51255F-F633-4A9B-8443-2EDABDC8D002}" type="presParOf" srcId="{4EE1EC11-2130-48AB-9886-5A65A92A64A9}" destId="{092A66F2-1A34-4E31-A83C-51BD6BD719A8}" srcOrd="1" destOrd="0" presId="urn:microsoft.com/office/officeart/2005/8/layout/orgChart1"/>
    <dgm:cxn modelId="{C071B2A3-B841-44AA-9B37-8C9C33190CEF}" type="presParOf" srcId="{4EE1EC11-2130-48AB-9886-5A65A92A64A9}" destId="{B4EA4D35-3B3F-4530-84A6-751A3F2CAC5C}" srcOrd="2" destOrd="0" presId="urn:microsoft.com/office/officeart/2005/8/layout/orgChart1"/>
    <dgm:cxn modelId="{646598CF-4018-4C4A-8B2C-C5E93C9C7EED}" type="presParOf" srcId="{F73BDF6E-46FE-4B6D-8207-DB5BA5123469}" destId="{A3E5CBF5-A42C-46AA-A581-CADE39A415BE}" srcOrd="4" destOrd="0" presId="urn:microsoft.com/office/officeart/2005/8/layout/orgChart1"/>
    <dgm:cxn modelId="{DB3B2829-112C-45A7-BC09-F0F59FEA5FDD}" type="presParOf" srcId="{F73BDF6E-46FE-4B6D-8207-DB5BA5123469}" destId="{BD00DFE5-D7F6-4A12-9CA9-932DF737B760}" srcOrd="5" destOrd="0" presId="urn:microsoft.com/office/officeart/2005/8/layout/orgChart1"/>
    <dgm:cxn modelId="{720D985F-98E6-4D14-B6FC-E265FD5D15E8}" type="presParOf" srcId="{BD00DFE5-D7F6-4A12-9CA9-932DF737B760}" destId="{E315FF7D-E380-4210-96F8-D6AA6BBEE18F}" srcOrd="0" destOrd="0" presId="urn:microsoft.com/office/officeart/2005/8/layout/orgChart1"/>
    <dgm:cxn modelId="{ECC10DF5-232D-4082-822B-BE33610B9A6E}" type="presParOf" srcId="{E315FF7D-E380-4210-96F8-D6AA6BBEE18F}" destId="{1735E439-74F9-4931-8961-68746F663EBE}" srcOrd="0" destOrd="0" presId="urn:microsoft.com/office/officeart/2005/8/layout/orgChart1"/>
    <dgm:cxn modelId="{A8917515-160E-4A99-891F-C3ACE202667F}" type="presParOf" srcId="{E315FF7D-E380-4210-96F8-D6AA6BBEE18F}" destId="{3D1C6492-6C8F-4C5B-9C73-4F4B71EE467F}" srcOrd="1" destOrd="0" presId="urn:microsoft.com/office/officeart/2005/8/layout/orgChart1"/>
    <dgm:cxn modelId="{D5584F38-8ED1-4727-A310-6A9A64BBCF3F}" type="presParOf" srcId="{BD00DFE5-D7F6-4A12-9CA9-932DF737B760}" destId="{805F26FB-8201-4BFA-9116-F4DF1039A16A}" srcOrd="1" destOrd="0" presId="urn:microsoft.com/office/officeart/2005/8/layout/orgChart1"/>
    <dgm:cxn modelId="{E5962493-ADF4-4081-A02B-20D4DE648F07}" type="presParOf" srcId="{BD00DFE5-D7F6-4A12-9CA9-932DF737B760}" destId="{AE04950F-9A4C-415C-BDC7-297368CA2ADF}" srcOrd="2" destOrd="0" presId="urn:microsoft.com/office/officeart/2005/8/layout/orgChart1"/>
    <dgm:cxn modelId="{3C4A665C-05E5-4DCA-BC4A-02E2AF0BFDAC}" type="presParOf" srcId="{F73BDF6E-46FE-4B6D-8207-DB5BA5123469}" destId="{FE780634-B91F-455E-B09F-FC33B352814B}" srcOrd="6" destOrd="0" presId="urn:microsoft.com/office/officeart/2005/8/layout/orgChart1"/>
    <dgm:cxn modelId="{50D4E17B-9927-4400-A9E8-E4F0F611BA5F}" type="presParOf" srcId="{F73BDF6E-46FE-4B6D-8207-DB5BA5123469}" destId="{C75C75C7-C382-4B12-8A96-2F1A64A755AC}" srcOrd="7" destOrd="0" presId="urn:microsoft.com/office/officeart/2005/8/layout/orgChart1"/>
    <dgm:cxn modelId="{F78A2399-4388-42BB-A3CF-0397E4987802}" type="presParOf" srcId="{C75C75C7-C382-4B12-8A96-2F1A64A755AC}" destId="{C4114E9C-178B-406B-886C-1A14905E26CD}" srcOrd="0" destOrd="0" presId="urn:microsoft.com/office/officeart/2005/8/layout/orgChart1"/>
    <dgm:cxn modelId="{9A6B3B9B-3CCE-45D2-83AF-73A2EE28DE9B}" type="presParOf" srcId="{C4114E9C-178B-406B-886C-1A14905E26CD}" destId="{0A582EC2-4926-422D-8BC5-A12138E79804}" srcOrd="0" destOrd="0" presId="urn:microsoft.com/office/officeart/2005/8/layout/orgChart1"/>
    <dgm:cxn modelId="{24D8FE76-4350-4BB0-9EE2-09A2B4BB2AE6}" type="presParOf" srcId="{C4114E9C-178B-406B-886C-1A14905E26CD}" destId="{EC8AE778-097C-4197-847C-E218BB27BB0E}" srcOrd="1" destOrd="0" presId="urn:microsoft.com/office/officeart/2005/8/layout/orgChart1"/>
    <dgm:cxn modelId="{7FF25FD0-0338-4D27-86A5-AE5A23DD2E11}" type="presParOf" srcId="{C75C75C7-C382-4B12-8A96-2F1A64A755AC}" destId="{79A73D97-C5C4-4699-8C2F-AC3761CC9271}" srcOrd="1" destOrd="0" presId="urn:microsoft.com/office/officeart/2005/8/layout/orgChart1"/>
    <dgm:cxn modelId="{C86D4E6C-73E6-4E9C-B2D0-29B7DEECDC94}" type="presParOf" srcId="{C75C75C7-C382-4B12-8A96-2F1A64A755AC}" destId="{72FDE3DB-40CE-4576-A3E4-BFDB5B63F0FE}" srcOrd="2" destOrd="0" presId="urn:microsoft.com/office/officeart/2005/8/layout/orgChart1"/>
    <dgm:cxn modelId="{D9CF830B-56D5-4916-B1EB-AC6120ACD7C4}" type="presParOf" srcId="{91A94C7B-92DA-4AFE-94B3-032ECA10EC45}" destId="{E12EC473-528E-4EDA-88F8-CFA73537C679}"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605776EE-D8C6-45CB-9AF3-765E2076FD51}" type="doc">
      <dgm:prSet loTypeId="urn:microsoft.com/office/officeart/2005/8/layout/hList3" loCatId="list" qsTypeId="urn:microsoft.com/office/officeart/2005/8/quickstyle/simple5" qsCatId="simple" csTypeId="urn:microsoft.com/office/officeart/2005/8/colors/accent2_1" csCatId="accent2" phldr="1"/>
      <dgm:spPr/>
      <dgm:t>
        <a:bodyPr/>
        <a:lstStyle/>
        <a:p>
          <a:endParaRPr lang="fr-FR"/>
        </a:p>
      </dgm:t>
    </dgm:pt>
    <dgm:pt modelId="{7BCA229D-1C80-4039-BCB1-4D5D2746A1B2}">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1800" b="1" kern="1200" dirty="0" smtClean="0">
              <a:latin typeface="Book Antiqua" pitchFamily="18" charset="0"/>
              <a:ea typeface="Times New Roman" pitchFamily="18" charset="0"/>
              <a:cs typeface="Times New Roman" pitchFamily="18" charset="0"/>
            </a:rPr>
            <a:t>Les services communs</a:t>
          </a:r>
        </a:p>
      </dgm:t>
    </dgm:pt>
    <dgm:pt modelId="{FC974AD4-AEE1-47BA-8603-86AE629B7BD2}" type="parTrans" cxnId="{1623A0D6-3D31-4207-9A3F-D2998C114B5F}">
      <dgm:prSet/>
      <dgm:spPr/>
      <dgm:t>
        <a:bodyPr/>
        <a:lstStyle/>
        <a:p>
          <a:endParaRPr lang="fr-FR"/>
        </a:p>
      </dgm:t>
    </dgm:pt>
    <dgm:pt modelId="{6F2E8E18-B106-4A8E-BA8C-FEBF7EB7F1AD}" type="sibTrans" cxnId="{1623A0D6-3D31-4207-9A3F-D2998C114B5F}">
      <dgm:prSet/>
      <dgm:spPr/>
      <dgm:t>
        <a:bodyPr/>
        <a:lstStyle/>
        <a:p>
          <a:endParaRPr lang="fr-FR"/>
        </a:p>
      </dgm:t>
    </dgm:pt>
    <dgm:pt modelId="{3830E100-9FC4-4823-8F09-7639CB08E1E6}">
      <dgm:prSet phldrT="[Texte]" custT="1"/>
      <dgm:spPr/>
      <dgm:t>
        <a:bodyPr/>
        <a:lstStyle/>
        <a:p>
          <a:r>
            <a:rPr lang="fr-FR" sz="1300" b="1" kern="120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La Bibliothèque Centrale</a:t>
          </a:r>
          <a:endParaRPr lang="fr-FR" sz="1300" b="1" kern="1200" dirty="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endParaRPr>
        </a:p>
      </dgm:t>
    </dgm:pt>
    <dgm:pt modelId="{D6814333-6826-45D4-BAE7-AE47E60C538F}" type="parTrans" cxnId="{FDE3C569-67F7-4590-90A2-DA779456A24C}">
      <dgm:prSet/>
      <dgm:spPr/>
      <dgm:t>
        <a:bodyPr/>
        <a:lstStyle/>
        <a:p>
          <a:endParaRPr lang="fr-FR"/>
        </a:p>
      </dgm:t>
    </dgm:pt>
    <dgm:pt modelId="{1E0E628C-8E81-428D-95DE-6EAE99872BF4}" type="sibTrans" cxnId="{FDE3C569-67F7-4590-90A2-DA779456A24C}">
      <dgm:prSet/>
      <dgm:spPr/>
      <dgm:t>
        <a:bodyPr/>
        <a:lstStyle/>
        <a:p>
          <a:endParaRPr lang="fr-FR"/>
        </a:p>
      </dgm:t>
    </dgm:pt>
    <dgm:pt modelId="{6067CB82-9057-4C09-A543-07613849A509}">
      <dgm:prSet phldrT="[Texte]" custT="1"/>
      <dgm:spPr/>
      <dgm:t>
        <a:bodyPr/>
        <a:lstStyle/>
        <a:p>
          <a:r>
            <a:rPr lang="fr-FR" sz="1300" b="1" kern="1200" dirty="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Le Centre des réseaux et des systèmes d’Information</a:t>
          </a:r>
        </a:p>
        <a:p>
          <a:r>
            <a:rPr lang="fr-FR" sz="1300" b="1" kern="1200" dirty="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 et de communication</a:t>
          </a:r>
          <a:r>
            <a:rPr lang="fr-FR" sz="1300" b="1" kern="1200" dirty="0" smtClean="0">
              <a:latin typeface="Book Antiqua" pitchFamily="18" charset="0"/>
              <a:ea typeface="Times New Roman" pitchFamily="18" charset="0"/>
              <a:cs typeface="Times New Roman" pitchFamily="18" charset="0"/>
            </a:rPr>
            <a:t> </a:t>
          </a:r>
        </a:p>
      </dgm:t>
    </dgm:pt>
    <dgm:pt modelId="{64831C12-ABB8-479C-837C-C34F7E20E179}" type="parTrans" cxnId="{F768326E-AB46-4142-B1C5-74A9B0B192F4}">
      <dgm:prSet/>
      <dgm:spPr/>
      <dgm:t>
        <a:bodyPr/>
        <a:lstStyle/>
        <a:p>
          <a:endParaRPr lang="fr-FR"/>
        </a:p>
      </dgm:t>
    </dgm:pt>
    <dgm:pt modelId="{4793DC95-BD1B-4148-B84A-32B243615DAE}" type="sibTrans" cxnId="{F768326E-AB46-4142-B1C5-74A9B0B192F4}">
      <dgm:prSet/>
      <dgm:spPr/>
      <dgm:t>
        <a:bodyPr/>
        <a:lstStyle/>
        <a:p>
          <a:endParaRPr lang="fr-FR"/>
        </a:p>
      </dgm:t>
    </dgm:pt>
    <dgm:pt modelId="{F82AEC5C-2405-4ABE-BC35-52683582C949}">
      <dgm:prSet phldrT="[Texte]" custT="1"/>
      <dgm:spPr/>
      <dgm:t>
        <a:bodyPr/>
        <a:lstStyle/>
        <a:p>
          <a:r>
            <a:rPr lang="fr-FR" sz="1300" b="1" kern="120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le Centre d’enseignement intensif des langues</a:t>
          </a:r>
          <a:endParaRPr lang="fr-FR" sz="1300" b="1" kern="1200" dirty="0" smtClean="0">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endParaRPr>
        </a:p>
      </dgm:t>
    </dgm:pt>
    <dgm:pt modelId="{077C28DC-8831-4B3D-920E-B5AD15B6A43A}" type="parTrans" cxnId="{46849DC4-0088-4343-A1C2-AC53A5400B2C}">
      <dgm:prSet/>
      <dgm:spPr/>
      <dgm:t>
        <a:bodyPr/>
        <a:lstStyle/>
        <a:p>
          <a:endParaRPr lang="fr-FR"/>
        </a:p>
      </dgm:t>
    </dgm:pt>
    <dgm:pt modelId="{155E0B74-0F3F-4F10-99A1-D59D927D1864}" type="sibTrans" cxnId="{46849DC4-0088-4343-A1C2-AC53A5400B2C}">
      <dgm:prSet/>
      <dgm:spPr/>
      <dgm:t>
        <a:bodyPr/>
        <a:lstStyle/>
        <a:p>
          <a:endParaRPr lang="fr-FR"/>
        </a:p>
      </dgm:t>
    </dgm:pt>
    <dgm:pt modelId="{079CD38E-670D-416B-ADE0-2DC6C81A91E5}" type="pres">
      <dgm:prSet presAssocID="{605776EE-D8C6-45CB-9AF3-765E2076FD51}" presName="composite" presStyleCnt="0">
        <dgm:presLayoutVars>
          <dgm:chMax val="1"/>
          <dgm:dir/>
          <dgm:resizeHandles val="exact"/>
        </dgm:presLayoutVars>
      </dgm:prSet>
      <dgm:spPr/>
      <dgm:t>
        <a:bodyPr/>
        <a:lstStyle/>
        <a:p>
          <a:endParaRPr lang="fr-FR"/>
        </a:p>
      </dgm:t>
    </dgm:pt>
    <dgm:pt modelId="{8863AB74-2A41-4E01-A32F-672C30051F0C}" type="pres">
      <dgm:prSet presAssocID="{7BCA229D-1C80-4039-BCB1-4D5D2746A1B2}" presName="roof" presStyleLbl="dkBgShp" presStyleIdx="0" presStyleCnt="2"/>
      <dgm:spPr/>
      <dgm:t>
        <a:bodyPr/>
        <a:lstStyle/>
        <a:p>
          <a:endParaRPr lang="fr-FR"/>
        </a:p>
      </dgm:t>
    </dgm:pt>
    <dgm:pt modelId="{B740626B-78B9-4BB4-9900-7155E37AA836}" type="pres">
      <dgm:prSet presAssocID="{7BCA229D-1C80-4039-BCB1-4D5D2746A1B2}" presName="pillars" presStyleCnt="0"/>
      <dgm:spPr/>
      <dgm:t>
        <a:bodyPr/>
        <a:lstStyle/>
        <a:p>
          <a:endParaRPr lang="fr-FR"/>
        </a:p>
      </dgm:t>
    </dgm:pt>
    <dgm:pt modelId="{8C9E1D60-55FE-41A0-999F-5D150BD4519E}" type="pres">
      <dgm:prSet presAssocID="{7BCA229D-1C80-4039-BCB1-4D5D2746A1B2}" presName="pillar1" presStyleLbl="node1" presStyleIdx="0" presStyleCnt="3">
        <dgm:presLayoutVars>
          <dgm:bulletEnabled val="1"/>
        </dgm:presLayoutVars>
      </dgm:prSet>
      <dgm:spPr/>
      <dgm:t>
        <a:bodyPr/>
        <a:lstStyle/>
        <a:p>
          <a:endParaRPr lang="fr-FR"/>
        </a:p>
      </dgm:t>
    </dgm:pt>
    <dgm:pt modelId="{15E09914-1125-4865-B0B7-15675BC0A088}" type="pres">
      <dgm:prSet presAssocID="{6067CB82-9057-4C09-A543-07613849A509}" presName="pillarX" presStyleLbl="node1" presStyleIdx="1" presStyleCnt="3">
        <dgm:presLayoutVars>
          <dgm:bulletEnabled val="1"/>
        </dgm:presLayoutVars>
      </dgm:prSet>
      <dgm:spPr/>
      <dgm:t>
        <a:bodyPr/>
        <a:lstStyle/>
        <a:p>
          <a:endParaRPr lang="fr-FR"/>
        </a:p>
      </dgm:t>
    </dgm:pt>
    <dgm:pt modelId="{6AD69A81-DB10-4ADC-B3CE-626C3695B70D}" type="pres">
      <dgm:prSet presAssocID="{F82AEC5C-2405-4ABE-BC35-52683582C949}" presName="pillarX" presStyleLbl="node1" presStyleIdx="2" presStyleCnt="3">
        <dgm:presLayoutVars>
          <dgm:bulletEnabled val="1"/>
        </dgm:presLayoutVars>
      </dgm:prSet>
      <dgm:spPr/>
      <dgm:t>
        <a:bodyPr/>
        <a:lstStyle/>
        <a:p>
          <a:endParaRPr lang="fr-FR"/>
        </a:p>
      </dgm:t>
    </dgm:pt>
    <dgm:pt modelId="{05F93374-7961-46A6-AC79-0A1F667BD7B5}" type="pres">
      <dgm:prSet presAssocID="{7BCA229D-1C80-4039-BCB1-4D5D2746A1B2}" presName="base" presStyleLbl="dkBgShp" presStyleIdx="1" presStyleCnt="2"/>
      <dgm:spPr/>
      <dgm:t>
        <a:bodyPr/>
        <a:lstStyle/>
        <a:p>
          <a:endParaRPr lang="fr-FR"/>
        </a:p>
      </dgm:t>
    </dgm:pt>
  </dgm:ptLst>
  <dgm:cxnLst>
    <dgm:cxn modelId="{FDE3C569-67F7-4590-90A2-DA779456A24C}" srcId="{7BCA229D-1C80-4039-BCB1-4D5D2746A1B2}" destId="{3830E100-9FC4-4823-8F09-7639CB08E1E6}" srcOrd="0" destOrd="0" parTransId="{D6814333-6826-45D4-BAE7-AE47E60C538F}" sibTransId="{1E0E628C-8E81-428D-95DE-6EAE99872BF4}"/>
    <dgm:cxn modelId="{A78EB828-F253-40F7-A4FA-7303010B0FD9}" type="presOf" srcId="{F82AEC5C-2405-4ABE-BC35-52683582C949}" destId="{6AD69A81-DB10-4ADC-B3CE-626C3695B70D}" srcOrd="0" destOrd="0" presId="urn:microsoft.com/office/officeart/2005/8/layout/hList3"/>
    <dgm:cxn modelId="{B5685503-BE4F-4AF3-812F-12A96026833F}" type="presOf" srcId="{6067CB82-9057-4C09-A543-07613849A509}" destId="{15E09914-1125-4865-B0B7-15675BC0A088}" srcOrd="0" destOrd="0" presId="urn:microsoft.com/office/officeart/2005/8/layout/hList3"/>
    <dgm:cxn modelId="{20395214-C228-4BD7-BF92-10D19E7D3976}" type="presOf" srcId="{7BCA229D-1C80-4039-BCB1-4D5D2746A1B2}" destId="{8863AB74-2A41-4E01-A32F-672C30051F0C}" srcOrd="0" destOrd="0" presId="urn:microsoft.com/office/officeart/2005/8/layout/hList3"/>
    <dgm:cxn modelId="{EC8387C8-5542-422E-8C75-1AF17CFC69AA}" type="presOf" srcId="{605776EE-D8C6-45CB-9AF3-765E2076FD51}" destId="{079CD38E-670D-416B-ADE0-2DC6C81A91E5}" srcOrd="0" destOrd="0" presId="urn:microsoft.com/office/officeart/2005/8/layout/hList3"/>
    <dgm:cxn modelId="{1623A0D6-3D31-4207-9A3F-D2998C114B5F}" srcId="{605776EE-D8C6-45CB-9AF3-765E2076FD51}" destId="{7BCA229D-1C80-4039-BCB1-4D5D2746A1B2}" srcOrd="0" destOrd="0" parTransId="{FC974AD4-AEE1-47BA-8603-86AE629B7BD2}" sibTransId="{6F2E8E18-B106-4A8E-BA8C-FEBF7EB7F1AD}"/>
    <dgm:cxn modelId="{46849DC4-0088-4343-A1C2-AC53A5400B2C}" srcId="{7BCA229D-1C80-4039-BCB1-4D5D2746A1B2}" destId="{F82AEC5C-2405-4ABE-BC35-52683582C949}" srcOrd="2" destOrd="0" parTransId="{077C28DC-8831-4B3D-920E-B5AD15B6A43A}" sibTransId="{155E0B74-0F3F-4F10-99A1-D59D927D1864}"/>
    <dgm:cxn modelId="{F768326E-AB46-4142-B1C5-74A9B0B192F4}" srcId="{7BCA229D-1C80-4039-BCB1-4D5D2746A1B2}" destId="{6067CB82-9057-4C09-A543-07613849A509}" srcOrd="1" destOrd="0" parTransId="{64831C12-ABB8-479C-837C-C34F7E20E179}" sibTransId="{4793DC95-BD1B-4148-B84A-32B243615DAE}"/>
    <dgm:cxn modelId="{BC564FED-4930-4E55-90B2-ABE3503C6021}" type="presOf" srcId="{3830E100-9FC4-4823-8F09-7639CB08E1E6}" destId="{8C9E1D60-55FE-41A0-999F-5D150BD4519E}" srcOrd="0" destOrd="0" presId="urn:microsoft.com/office/officeart/2005/8/layout/hList3"/>
    <dgm:cxn modelId="{A840C8BF-E2F7-4591-BBEE-57F24828C1A0}" type="presParOf" srcId="{079CD38E-670D-416B-ADE0-2DC6C81A91E5}" destId="{8863AB74-2A41-4E01-A32F-672C30051F0C}" srcOrd="0" destOrd="0" presId="urn:microsoft.com/office/officeart/2005/8/layout/hList3"/>
    <dgm:cxn modelId="{4F9B7886-79DE-4B3B-83D2-FD046C38D726}" type="presParOf" srcId="{079CD38E-670D-416B-ADE0-2DC6C81A91E5}" destId="{B740626B-78B9-4BB4-9900-7155E37AA836}" srcOrd="1" destOrd="0" presId="urn:microsoft.com/office/officeart/2005/8/layout/hList3"/>
    <dgm:cxn modelId="{275FD784-CCE6-4CEA-910C-F0AB8FB9409F}" type="presParOf" srcId="{B740626B-78B9-4BB4-9900-7155E37AA836}" destId="{8C9E1D60-55FE-41A0-999F-5D150BD4519E}" srcOrd="0" destOrd="0" presId="urn:microsoft.com/office/officeart/2005/8/layout/hList3"/>
    <dgm:cxn modelId="{E12A9E16-16EA-42DF-AAC3-E486DCA1EB57}" type="presParOf" srcId="{B740626B-78B9-4BB4-9900-7155E37AA836}" destId="{15E09914-1125-4865-B0B7-15675BC0A088}" srcOrd="1" destOrd="0" presId="urn:microsoft.com/office/officeart/2005/8/layout/hList3"/>
    <dgm:cxn modelId="{04541219-A424-4A5C-932C-52A727BD5252}" type="presParOf" srcId="{B740626B-78B9-4BB4-9900-7155E37AA836}" destId="{6AD69A81-DB10-4ADC-B3CE-626C3695B70D}" srcOrd="2" destOrd="0" presId="urn:microsoft.com/office/officeart/2005/8/layout/hList3"/>
    <dgm:cxn modelId="{79B18C68-FB51-4553-A67E-127FF41CBAA8}" type="presParOf" srcId="{079CD38E-670D-416B-ADE0-2DC6C81A91E5}" destId="{05F93374-7961-46A6-AC79-0A1F667BD7B5}" srcOrd="2" destOrd="0" presId="urn:microsoft.com/office/officeart/2005/8/layout/hList3"/>
  </dgm:cxnLst>
  <dgm:bg/>
  <dgm:whole/>
</dgm:dataModel>
</file>

<file path=ppt/diagrams/data4.xml><?xml version="1.0" encoding="utf-8"?>
<dgm:dataModel xmlns:dgm="http://schemas.openxmlformats.org/drawingml/2006/diagram" xmlns:a="http://schemas.openxmlformats.org/drawingml/2006/main">
  <dgm:ptLst>
    <dgm:pt modelId="{626B76EA-A8CD-499F-91DB-AA89A9B9D742}" type="doc">
      <dgm:prSet loTypeId="urn:microsoft.com/office/officeart/2005/8/layout/hList3" loCatId="list" qsTypeId="urn:microsoft.com/office/officeart/2005/8/quickstyle/3d2" qsCatId="3D" csTypeId="urn:microsoft.com/office/officeart/2005/8/colors/colorful5" csCatId="colorful" phldr="1"/>
      <dgm:spPr/>
      <dgm:t>
        <a:bodyPr/>
        <a:lstStyle/>
        <a:p>
          <a:endParaRPr lang="fr-FR"/>
        </a:p>
      </dgm:t>
    </dgm:pt>
    <dgm:pt modelId="{E5FC2326-8369-403A-8042-C673978126D1}">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800" b="1" kern="1200" dirty="0" smtClean="0">
              <a:solidFill>
                <a:schemeClr val="bg1"/>
              </a:solidFill>
              <a:latin typeface="Book Antiqua" pitchFamily="18" charset="0"/>
              <a:ea typeface="Times New Roman" pitchFamily="18" charset="0"/>
              <a:cs typeface="Times New Roman" pitchFamily="18" charset="0"/>
            </a:rPr>
            <a:t>Les Facultés</a:t>
          </a:r>
        </a:p>
      </dgm:t>
    </dgm:pt>
    <dgm:pt modelId="{7B420CDE-33CC-4584-8549-C59760AD9E70}" type="parTrans" cxnId="{A6EAC99D-A296-4D55-BA5B-DE282BD18EBB}">
      <dgm:prSet/>
      <dgm:spPr/>
      <dgm:t>
        <a:bodyPr/>
        <a:lstStyle/>
        <a:p>
          <a:endParaRPr lang="fr-FR"/>
        </a:p>
      </dgm:t>
    </dgm:pt>
    <dgm:pt modelId="{7E82BD84-3C24-4B5B-8A05-561223ADFD6C}" type="sibTrans" cxnId="{A6EAC99D-A296-4D55-BA5B-DE282BD18EBB}">
      <dgm:prSet/>
      <dgm:spPr/>
      <dgm:t>
        <a:bodyPr/>
        <a:lstStyle/>
        <a:p>
          <a:endParaRPr lang="fr-FR"/>
        </a:p>
      </dgm:t>
    </dgm:pt>
    <dgm:pt modelId="{2842FFCA-5ADE-49C0-BA16-5CEFB5A01248}">
      <dgm:prSet phldrT="[Texte]" custT="1"/>
      <dgm:spPr/>
      <dgm:t>
        <a:bodyPr/>
        <a:lstStyle/>
        <a:p>
          <a:r>
            <a:rPr lang="fr-FR" sz="1200" b="1" kern="1200" dirty="0" smtClean="0">
              <a:solidFill>
                <a:srgbClr val="1E1E1E"/>
              </a:solidFill>
              <a:latin typeface="Book Antiqua" pitchFamily="18" charset="0"/>
              <a:ea typeface="Times New Roman" pitchFamily="18" charset="0"/>
              <a:cs typeface="Times New Roman" pitchFamily="18" charset="0"/>
            </a:rPr>
            <a:t>Médecine</a:t>
          </a:r>
          <a:endParaRPr lang="fr-FR" sz="1400" b="1" kern="1200" dirty="0" smtClean="0">
            <a:solidFill>
              <a:srgbClr val="1E1E1E"/>
            </a:solidFill>
            <a:latin typeface="Book Antiqua" pitchFamily="18" charset="0"/>
            <a:ea typeface="Times New Roman" pitchFamily="18" charset="0"/>
            <a:cs typeface="Times New Roman" pitchFamily="18" charset="0"/>
          </a:endParaRPr>
        </a:p>
      </dgm:t>
    </dgm:pt>
    <dgm:pt modelId="{5624636F-A946-481E-94D9-37D2866E66CC}" type="parTrans" cxnId="{D772C13D-A6F9-4FCF-9FB1-EC3C57111C97}">
      <dgm:prSet/>
      <dgm:spPr/>
      <dgm:t>
        <a:bodyPr/>
        <a:lstStyle/>
        <a:p>
          <a:endParaRPr lang="fr-FR"/>
        </a:p>
      </dgm:t>
    </dgm:pt>
    <dgm:pt modelId="{8AA5B5CF-E7B2-4F64-B688-73BEEE9DE12A}" type="sibTrans" cxnId="{D772C13D-A6F9-4FCF-9FB1-EC3C57111C97}">
      <dgm:prSet/>
      <dgm:spPr/>
      <dgm:t>
        <a:bodyPr/>
        <a:lstStyle/>
        <a:p>
          <a:endParaRPr lang="fr-FR"/>
        </a:p>
      </dgm:t>
    </dgm:pt>
    <dgm:pt modelId="{0FF138D8-722A-4F0F-BD66-6EBC7E948BA9}">
      <dgm:prSet phldrT="[Texte]" custT="1"/>
      <dgm:spPr/>
      <dgm:t>
        <a:bodyPr/>
        <a:lstStyle/>
        <a:p>
          <a:r>
            <a:rPr lang="fr-FR" sz="1200" b="1" kern="1200" dirty="0" smtClean="0">
              <a:solidFill>
                <a:srgbClr val="1E1E1E"/>
              </a:solidFill>
              <a:latin typeface="Book Antiqua" pitchFamily="18" charset="0"/>
              <a:ea typeface="Times New Roman" pitchFamily="18" charset="0"/>
              <a:cs typeface="Times New Roman" pitchFamily="18" charset="0"/>
            </a:rPr>
            <a:t>Sciences Islamiques</a:t>
          </a:r>
        </a:p>
      </dgm:t>
    </dgm:pt>
    <dgm:pt modelId="{85DF5B44-BE75-476E-AD27-3109076A53D7}" type="parTrans" cxnId="{A71A718C-B727-46CC-8BD4-73A55A4888CE}">
      <dgm:prSet/>
      <dgm:spPr/>
      <dgm:t>
        <a:bodyPr/>
        <a:lstStyle/>
        <a:p>
          <a:endParaRPr lang="fr-FR"/>
        </a:p>
      </dgm:t>
    </dgm:pt>
    <dgm:pt modelId="{280FDE95-D29E-4E96-B5C1-010CF0A937F3}" type="sibTrans" cxnId="{A71A718C-B727-46CC-8BD4-73A55A4888CE}">
      <dgm:prSet/>
      <dgm:spPr/>
      <dgm:t>
        <a:bodyPr/>
        <a:lstStyle/>
        <a:p>
          <a:endParaRPr lang="fr-FR"/>
        </a:p>
      </dgm:t>
    </dgm:pt>
    <dgm:pt modelId="{1B9F24EA-32ED-4167-93A0-B96B6C1791A4}">
      <dgm:prSet phldrT="[Texte]" custT="1"/>
      <dgm:spPr/>
      <dgm:t>
        <a:bodyPr/>
        <a:lstStyle/>
        <a:p>
          <a:r>
            <a:rPr lang="fr-FR" sz="1200" b="1" kern="1200" dirty="0" smtClean="0">
              <a:solidFill>
                <a:srgbClr val="1E1E1E"/>
              </a:solidFill>
              <a:latin typeface="Book Antiqua" pitchFamily="18" charset="0"/>
              <a:ea typeface="Times New Roman" pitchFamily="18" charset="0"/>
              <a:cs typeface="Times New Roman" pitchFamily="18" charset="0"/>
            </a:rPr>
            <a:t>Droit</a:t>
          </a:r>
          <a:endParaRPr lang="fr-FR" sz="1400" b="1" kern="1200" dirty="0" smtClean="0">
            <a:solidFill>
              <a:srgbClr val="1E1E1E"/>
            </a:solidFill>
            <a:latin typeface="Book Antiqua" pitchFamily="18" charset="0"/>
            <a:ea typeface="Times New Roman" pitchFamily="18" charset="0"/>
            <a:cs typeface="Times New Roman" pitchFamily="18" charset="0"/>
          </a:endParaRPr>
        </a:p>
      </dgm:t>
    </dgm:pt>
    <dgm:pt modelId="{61C75716-B9D6-4292-BA68-4CF476DB809C}" type="parTrans" cxnId="{E5873C1B-B15D-4FBC-9A70-B7BA14227DB4}">
      <dgm:prSet/>
      <dgm:spPr/>
      <dgm:t>
        <a:bodyPr/>
        <a:lstStyle/>
        <a:p>
          <a:endParaRPr lang="fr-FR"/>
        </a:p>
      </dgm:t>
    </dgm:pt>
    <dgm:pt modelId="{6171B37B-D8C1-4CDC-8215-BEFAB319767B}" type="sibTrans" cxnId="{E5873C1B-B15D-4FBC-9A70-B7BA14227DB4}">
      <dgm:prSet/>
      <dgm:spPr/>
      <dgm:t>
        <a:bodyPr/>
        <a:lstStyle/>
        <a:p>
          <a:endParaRPr lang="fr-FR"/>
        </a:p>
      </dgm:t>
    </dgm:pt>
    <dgm:pt modelId="{57E03EB3-F63C-4ABD-A5CD-68EEFDDADA70}">
      <dgm:prSet phldrT="[Texte]" custT="1"/>
      <dgm:spPr/>
      <dgm:t>
        <a:bodyPr/>
        <a:lstStyle/>
        <a:p>
          <a:r>
            <a:rPr lang="fr-FR" sz="1200" b="1" kern="1200" dirty="0" smtClean="0">
              <a:solidFill>
                <a:srgbClr val="1E1E1E"/>
              </a:solidFill>
              <a:latin typeface="Book Antiqua" pitchFamily="18" charset="0"/>
              <a:ea typeface="Times New Roman" pitchFamily="18" charset="0"/>
              <a:cs typeface="Times New Roman" pitchFamily="18" charset="0"/>
            </a:rPr>
            <a:t>Sciences</a:t>
          </a:r>
          <a:endParaRPr lang="fr-FR" sz="1400" b="1" kern="1200" dirty="0" smtClean="0">
            <a:solidFill>
              <a:srgbClr val="1E1E1E"/>
            </a:solidFill>
            <a:latin typeface="Book Antiqua" pitchFamily="18" charset="0"/>
            <a:ea typeface="Times New Roman" pitchFamily="18" charset="0"/>
            <a:cs typeface="Times New Roman" pitchFamily="18" charset="0"/>
          </a:endParaRPr>
        </a:p>
      </dgm:t>
    </dgm:pt>
    <dgm:pt modelId="{343C4E4F-0FFA-4F42-92B1-AC8C23915379}" type="parTrans" cxnId="{9484057E-E069-43B9-8F67-672417C9B00D}">
      <dgm:prSet/>
      <dgm:spPr/>
      <dgm:t>
        <a:bodyPr/>
        <a:lstStyle/>
        <a:p>
          <a:endParaRPr lang="fr-FR"/>
        </a:p>
      </dgm:t>
    </dgm:pt>
    <dgm:pt modelId="{F0C77A12-7FE2-4FEE-9168-78214DD1821B}" type="sibTrans" cxnId="{9484057E-E069-43B9-8F67-672417C9B00D}">
      <dgm:prSet/>
      <dgm:spPr/>
      <dgm:t>
        <a:bodyPr/>
        <a:lstStyle/>
        <a:p>
          <a:endParaRPr lang="fr-FR"/>
        </a:p>
      </dgm:t>
    </dgm:pt>
    <dgm:pt modelId="{5E762E1E-8B1A-4212-A38E-F92EBD0E6531}">
      <dgm:prSet custT="1"/>
      <dgm:spPr/>
      <dgm:t>
        <a:bodyPr/>
        <a:lstStyle/>
        <a:p>
          <a:r>
            <a:rPr lang="fr-FR" sz="1200" b="1" kern="1200" dirty="0" smtClean="0">
              <a:solidFill>
                <a:srgbClr val="1E1E1E"/>
              </a:solidFill>
              <a:latin typeface="Book Antiqua" pitchFamily="18" charset="0"/>
              <a:ea typeface="Times New Roman" pitchFamily="18" charset="0"/>
              <a:cs typeface="Times New Roman" pitchFamily="18" charset="0"/>
            </a:rPr>
            <a:t>Pharmacie</a:t>
          </a:r>
        </a:p>
      </dgm:t>
    </dgm:pt>
    <dgm:pt modelId="{A0D756AB-FF29-4EDE-85F6-BF86DD4B237E}" type="parTrans" cxnId="{CD9789F0-D41C-4C6C-A19C-214CC98EA25B}">
      <dgm:prSet/>
      <dgm:spPr/>
      <dgm:t>
        <a:bodyPr/>
        <a:lstStyle/>
        <a:p>
          <a:endParaRPr lang="fr-FR"/>
        </a:p>
      </dgm:t>
    </dgm:pt>
    <dgm:pt modelId="{449E469B-6821-4E59-846A-D743476FDE9E}" type="sibTrans" cxnId="{CD9789F0-D41C-4C6C-A19C-214CC98EA25B}">
      <dgm:prSet/>
      <dgm:spPr/>
      <dgm:t>
        <a:bodyPr/>
        <a:lstStyle/>
        <a:p>
          <a:endParaRPr lang="fr-FR"/>
        </a:p>
      </dgm:t>
    </dgm:pt>
    <dgm:pt modelId="{98600AA6-1033-49D8-9C0A-3D5747FD5AE2}" type="pres">
      <dgm:prSet presAssocID="{626B76EA-A8CD-499F-91DB-AA89A9B9D742}" presName="composite" presStyleCnt="0">
        <dgm:presLayoutVars>
          <dgm:chMax val="1"/>
          <dgm:dir/>
          <dgm:resizeHandles val="exact"/>
        </dgm:presLayoutVars>
      </dgm:prSet>
      <dgm:spPr/>
      <dgm:t>
        <a:bodyPr/>
        <a:lstStyle/>
        <a:p>
          <a:endParaRPr lang="fr-FR"/>
        </a:p>
      </dgm:t>
    </dgm:pt>
    <dgm:pt modelId="{AE4D8141-6496-4179-8DBA-40F0E0A610D2}" type="pres">
      <dgm:prSet presAssocID="{E5FC2326-8369-403A-8042-C673978126D1}" presName="roof" presStyleLbl="dkBgShp" presStyleIdx="0" presStyleCnt="2"/>
      <dgm:spPr/>
      <dgm:t>
        <a:bodyPr/>
        <a:lstStyle/>
        <a:p>
          <a:endParaRPr lang="fr-FR"/>
        </a:p>
      </dgm:t>
    </dgm:pt>
    <dgm:pt modelId="{2606D7AB-AA1E-497B-BDAA-773705714805}" type="pres">
      <dgm:prSet presAssocID="{E5FC2326-8369-403A-8042-C673978126D1}" presName="pillars" presStyleCnt="0"/>
      <dgm:spPr/>
    </dgm:pt>
    <dgm:pt modelId="{4138C016-5E34-42F5-AB15-263AAB7C7E0B}" type="pres">
      <dgm:prSet presAssocID="{E5FC2326-8369-403A-8042-C673978126D1}" presName="pillar1" presStyleLbl="node1" presStyleIdx="0" presStyleCnt="5" custLinFactNeighborY="1663">
        <dgm:presLayoutVars>
          <dgm:bulletEnabled val="1"/>
        </dgm:presLayoutVars>
      </dgm:prSet>
      <dgm:spPr/>
      <dgm:t>
        <a:bodyPr/>
        <a:lstStyle/>
        <a:p>
          <a:endParaRPr lang="fr-FR"/>
        </a:p>
      </dgm:t>
    </dgm:pt>
    <dgm:pt modelId="{FAC364BD-9511-452B-9D6E-2D8023B883B4}" type="pres">
      <dgm:prSet presAssocID="{5E762E1E-8B1A-4212-A38E-F92EBD0E6531}" presName="pillarX" presStyleLbl="node1" presStyleIdx="1" presStyleCnt="5">
        <dgm:presLayoutVars>
          <dgm:bulletEnabled val="1"/>
        </dgm:presLayoutVars>
      </dgm:prSet>
      <dgm:spPr/>
      <dgm:t>
        <a:bodyPr/>
        <a:lstStyle/>
        <a:p>
          <a:endParaRPr lang="fr-FR"/>
        </a:p>
      </dgm:t>
    </dgm:pt>
    <dgm:pt modelId="{A60833D2-2222-4295-823A-12CE44EB4CC5}" type="pres">
      <dgm:prSet presAssocID="{0FF138D8-722A-4F0F-BD66-6EBC7E948BA9}" presName="pillarX" presStyleLbl="node1" presStyleIdx="2" presStyleCnt="5">
        <dgm:presLayoutVars>
          <dgm:bulletEnabled val="1"/>
        </dgm:presLayoutVars>
      </dgm:prSet>
      <dgm:spPr/>
      <dgm:t>
        <a:bodyPr/>
        <a:lstStyle/>
        <a:p>
          <a:endParaRPr lang="fr-FR"/>
        </a:p>
      </dgm:t>
    </dgm:pt>
    <dgm:pt modelId="{8867DDC4-3054-437D-ACF3-D82897485344}" type="pres">
      <dgm:prSet presAssocID="{1B9F24EA-32ED-4167-93A0-B96B6C1791A4}" presName="pillarX" presStyleLbl="node1" presStyleIdx="3" presStyleCnt="5">
        <dgm:presLayoutVars>
          <dgm:bulletEnabled val="1"/>
        </dgm:presLayoutVars>
      </dgm:prSet>
      <dgm:spPr/>
      <dgm:t>
        <a:bodyPr/>
        <a:lstStyle/>
        <a:p>
          <a:endParaRPr lang="fr-FR"/>
        </a:p>
      </dgm:t>
    </dgm:pt>
    <dgm:pt modelId="{494FF41E-14F9-4797-BECD-8279184AFEAD}" type="pres">
      <dgm:prSet presAssocID="{57E03EB3-F63C-4ABD-A5CD-68EEFDDADA70}" presName="pillarX" presStyleLbl="node1" presStyleIdx="4" presStyleCnt="5">
        <dgm:presLayoutVars>
          <dgm:bulletEnabled val="1"/>
        </dgm:presLayoutVars>
      </dgm:prSet>
      <dgm:spPr/>
      <dgm:t>
        <a:bodyPr/>
        <a:lstStyle/>
        <a:p>
          <a:endParaRPr lang="fr-FR"/>
        </a:p>
      </dgm:t>
    </dgm:pt>
    <dgm:pt modelId="{9533E92F-0B3C-460F-99D9-F8C50EBA7BB9}" type="pres">
      <dgm:prSet presAssocID="{E5FC2326-8369-403A-8042-C673978126D1}" presName="base" presStyleLbl="dkBgShp" presStyleIdx="1" presStyleCnt="2"/>
      <dgm:spPr/>
    </dgm:pt>
  </dgm:ptLst>
  <dgm:cxnLst>
    <dgm:cxn modelId="{C2D17225-969F-4FA3-AF37-0F59A8484F9D}" type="presOf" srcId="{57E03EB3-F63C-4ABD-A5CD-68EEFDDADA70}" destId="{494FF41E-14F9-4797-BECD-8279184AFEAD}" srcOrd="0" destOrd="0" presId="urn:microsoft.com/office/officeart/2005/8/layout/hList3"/>
    <dgm:cxn modelId="{CD9789F0-D41C-4C6C-A19C-214CC98EA25B}" srcId="{E5FC2326-8369-403A-8042-C673978126D1}" destId="{5E762E1E-8B1A-4212-A38E-F92EBD0E6531}" srcOrd="1" destOrd="0" parTransId="{A0D756AB-FF29-4EDE-85F6-BF86DD4B237E}" sibTransId="{449E469B-6821-4E59-846A-D743476FDE9E}"/>
    <dgm:cxn modelId="{A71A718C-B727-46CC-8BD4-73A55A4888CE}" srcId="{E5FC2326-8369-403A-8042-C673978126D1}" destId="{0FF138D8-722A-4F0F-BD66-6EBC7E948BA9}" srcOrd="2" destOrd="0" parTransId="{85DF5B44-BE75-476E-AD27-3109076A53D7}" sibTransId="{280FDE95-D29E-4E96-B5C1-010CF0A937F3}"/>
    <dgm:cxn modelId="{EB9BF67D-C3E5-4BDB-A423-0F069E90C96E}" type="presOf" srcId="{2842FFCA-5ADE-49C0-BA16-5CEFB5A01248}" destId="{4138C016-5E34-42F5-AB15-263AAB7C7E0B}" srcOrd="0" destOrd="0" presId="urn:microsoft.com/office/officeart/2005/8/layout/hList3"/>
    <dgm:cxn modelId="{6F72897B-5DF6-4ED3-91F0-65C851794426}" type="presOf" srcId="{1B9F24EA-32ED-4167-93A0-B96B6C1791A4}" destId="{8867DDC4-3054-437D-ACF3-D82897485344}" srcOrd="0" destOrd="0" presId="urn:microsoft.com/office/officeart/2005/8/layout/hList3"/>
    <dgm:cxn modelId="{149A2722-184A-43AC-A7B6-957301C7767E}" type="presOf" srcId="{5E762E1E-8B1A-4212-A38E-F92EBD0E6531}" destId="{FAC364BD-9511-452B-9D6E-2D8023B883B4}" srcOrd="0" destOrd="0" presId="urn:microsoft.com/office/officeart/2005/8/layout/hList3"/>
    <dgm:cxn modelId="{A6EAC99D-A296-4D55-BA5B-DE282BD18EBB}" srcId="{626B76EA-A8CD-499F-91DB-AA89A9B9D742}" destId="{E5FC2326-8369-403A-8042-C673978126D1}" srcOrd="0" destOrd="0" parTransId="{7B420CDE-33CC-4584-8549-C59760AD9E70}" sibTransId="{7E82BD84-3C24-4B5B-8A05-561223ADFD6C}"/>
    <dgm:cxn modelId="{9484057E-E069-43B9-8F67-672417C9B00D}" srcId="{E5FC2326-8369-403A-8042-C673978126D1}" destId="{57E03EB3-F63C-4ABD-A5CD-68EEFDDADA70}" srcOrd="4" destOrd="0" parTransId="{343C4E4F-0FFA-4F42-92B1-AC8C23915379}" sibTransId="{F0C77A12-7FE2-4FEE-9168-78214DD1821B}"/>
    <dgm:cxn modelId="{FD171278-C81C-4242-BCB5-48EA98A956E4}" type="presOf" srcId="{0FF138D8-722A-4F0F-BD66-6EBC7E948BA9}" destId="{A60833D2-2222-4295-823A-12CE44EB4CC5}" srcOrd="0" destOrd="0" presId="urn:microsoft.com/office/officeart/2005/8/layout/hList3"/>
    <dgm:cxn modelId="{E5873C1B-B15D-4FBC-9A70-B7BA14227DB4}" srcId="{E5FC2326-8369-403A-8042-C673978126D1}" destId="{1B9F24EA-32ED-4167-93A0-B96B6C1791A4}" srcOrd="3" destOrd="0" parTransId="{61C75716-B9D6-4292-BA68-4CF476DB809C}" sibTransId="{6171B37B-D8C1-4CDC-8215-BEFAB319767B}"/>
    <dgm:cxn modelId="{D772C13D-A6F9-4FCF-9FB1-EC3C57111C97}" srcId="{E5FC2326-8369-403A-8042-C673978126D1}" destId="{2842FFCA-5ADE-49C0-BA16-5CEFB5A01248}" srcOrd="0" destOrd="0" parTransId="{5624636F-A946-481E-94D9-37D2866E66CC}" sibTransId="{8AA5B5CF-E7B2-4F64-B688-73BEEE9DE12A}"/>
    <dgm:cxn modelId="{30CDE88A-8B40-49BF-8B88-B2A71D33876C}" type="presOf" srcId="{E5FC2326-8369-403A-8042-C673978126D1}" destId="{AE4D8141-6496-4179-8DBA-40F0E0A610D2}" srcOrd="0" destOrd="0" presId="urn:microsoft.com/office/officeart/2005/8/layout/hList3"/>
    <dgm:cxn modelId="{1843F550-84CA-41A3-9718-150B0A382E2C}" type="presOf" srcId="{626B76EA-A8CD-499F-91DB-AA89A9B9D742}" destId="{98600AA6-1033-49D8-9C0A-3D5747FD5AE2}" srcOrd="0" destOrd="0" presId="urn:microsoft.com/office/officeart/2005/8/layout/hList3"/>
    <dgm:cxn modelId="{FA445C75-C7E3-4C14-8348-25D7EC5C3D2F}" type="presParOf" srcId="{98600AA6-1033-49D8-9C0A-3D5747FD5AE2}" destId="{AE4D8141-6496-4179-8DBA-40F0E0A610D2}" srcOrd="0" destOrd="0" presId="urn:microsoft.com/office/officeart/2005/8/layout/hList3"/>
    <dgm:cxn modelId="{8DE64C98-F1A4-4BF0-B052-CCB5334245A3}" type="presParOf" srcId="{98600AA6-1033-49D8-9C0A-3D5747FD5AE2}" destId="{2606D7AB-AA1E-497B-BDAA-773705714805}" srcOrd="1" destOrd="0" presId="urn:microsoft.com/office/officeart/2005/8/layout/hList3"/>
    <dgm:cxn modelId="{521973FD-05DB-4871-8E5F-9919AA637C0F}" type="presParOf" srcId="{2606D7AB-AA1E-497B-BDAA-773705714805}" destId="{4138C016-5E34-42F5-AB15-263AAB7C7E0B}" srcOrd="0" destOrd="0" presId="urn:microsoft.com/office/officeart/2005/8/layout/hList3"/>
    <dgm:cxn modelId="{F099E3B0-3D9D-4EA8-936E-88A7EA6E50C7}" type="presParOf" srcId="{2606D7AB-AA1E-497B-BDAA-773705714805}" destId="{FAC364BD-9511-452B-9D6E-2D8023B883B4}" srcOrd="1" destOrd="0" presId="urn:microsoft.com/office/officeart/2005/8/layout/hList3"/>
    <dgm:cxn modelId="{2DCF31B3-C54B-4961-B0F5-E680C5E640E4}" type="presParOf" srcId="{2606D7AB-AA1E-497B-BDAA-773705714805}" destId="{A60833D2-2222-4295-823A-12CE44EB4CC5}" srcOrd="2" destOrd="0" presId="urn:microsoft.com/office/officeart/2005/8/layout/hList3"/>
    <dgm:cxn modelId="{5658B676-B722-490D-95D5-BAFDFA235F8D}" type="presParOf" srcId="{2606D7AB-AA1E-497B-BDAA-773705714805}" destId="{8867DDC4-3054-437D-ACF3-D82897485344}" srcOrd="3" destOrd="0" presId="urn:microsoft.com/office/officeart/2005/8/layout/hList3"/>
    <dgm:cxn modelId="{6C47FC3A-D92B-495A-ABF3-308200D548B2}" type="presParOf" srcId="{2606D7AB-AA1E-497B-BDAA-773705714805}" destId="{494FF41E-14F9-4797-BECD-8279184AFEAD}" srcOrd="4" destOrd="0" presId="urn:microsoft.com/office/officeart/2005/8/layout/hList3"/>
    <dgm:cxn modelId="{5D50E6C5-CB4D-48BD-98C0-BB755138F1FB}" type="presParOf" srcId="{98600AA6-1033-49D8-9C0A-3D5747FD5AE2}" destId="{9533E92F-0B3C-460F-99D9-F8C50EBA7BB9}"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339F7C63-FA3F-4D82-AC84-24F03B2859DE}"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fr-FR"/>
        </a:p>
      </dgm:t>
    </dgm:pt>
    <dgm:pt modelId="{22EAE5D7-2672-4FDF-A7BE-F61381B0283C}">
      <dgm:prSet phldrT="[Texte]"/>
      <dgm:spPr/>
      <dgm:t>
        <a:bodyPr/>
        <a:lstStyle/>
        <a:p>
          <a:r>
            <a:rPr lang="fr-FR" b="1" dirty="0" smtClean="0">
              <a:solidFill>
                <a:schemeClr val="tx1"/>
              </a:solidFill>
            </a:rPr>
            <a:t>a- Le Recteur</a:t>
          </a:r>
          <a:endParaRPr lang="fr-FR" b="1" dirty="0">
            <a:solidFill>
              <a:schemeClr val="tx1"/>
            </a:solidFill>
          </a:endParaRPr>
        </a:p>
      </dgm:t>
    </dgm:pt>
    <dgm:pt modelId="{AA321321-B767-4D42-ACCD-B9C6DCA6834D}" type="parTrans" cxnId="{1CED785A-AB28-4AA3-92BD-D58312DDD952}">
      <dgm:prSet/>
      <dgm:spPr/>
      <dgm:t>
        <a:bodyPr/>
        <a:lstStyle/>
        <a:p>
          <a:endParaRPr lang="fr-FR"/>
        </a:p>
      </dgm:t>
    </dgm:pt>
    <dgm:pt modelId="{D38BACBE-DA80-4CAF-84B0-78E45791685B}" type="sibTrans" cxnId="{1CED785A-AB28-4AA3-92BD-D58312DDD952}">
      <dgm:prSet/>
      <dgm:spPr/>
      <dgm:t>
        <a:bodyPr/>
        <a:lstStyle/>
        <a:p>
          <a:endParaRPr lang="fr-FR"/>
        </a:p>
      </dgm:t>
    </dgm:pt>
    <dgm:pt modelId="{13167812-348D-454F-8153-3F11700234DC}">
      <dgm:prSet phldrT="[Texte]">
        <dgm:style>
          <a:lnRef idx="1">
            <a:schemeClr val="accent4"/>
          </a:lnRef>
          <a:fillRef idx="2">
            <a:schemeClr val="accent4"/>
          </a:fillRef>
          <a:effectRef idx="1">
            <a:schemeClr val="accent4"/>
          </a:effectRef>
          <a:fontRef idx="minor">
            <a:schemeClr val="dk1"/>
          </a:fontRef>
        </dgm:style>
      </dgm:prSet>
      <dgm:spPr/>
      <dgm:t>
        <a:bodyPr/>
        <a:lstStyle/>
        <a:p>
          <a:pPr algn="ctr"/>
          <a:r>
            <a:rPr lang="fr-FR" dirty="0" smtClean="0">
              <a:latin typeface="Book Antiqua" pitchFamily="18" charset="0"/>
              <a:ea typeface="Times New Roman" pitchFamily="18" charset="0"/>
              <a:cs typeface="Times New Roman" pitchFamily="18" charset="0"/>
            </a:rPr>
            <a:t>Responsable du fonctionnement général de l’université, il a pour mission de coordonner et d’harmoniser l’ensemble des activités de l’</a:t>
          </a:r>
          <a:r>
            <a:rPr lang="fr-FR" dirty="0" smtClean="0">
              <a:solidFill>
                <a:srgbClr val="1E1E1E"/>
              </a:solidFill>
              <a:latin typeface="Book Antiqua" pitchFamily="18" charset="0"/>
              <a:ea typeface="Times New Roman" pitchFamily="18" charset="0"/>
              <a:cs typeface="Times New Roman" pitchFamily="18" charset="0"/>
            </a:rPr>
            <a:t> U</a:t>
          </a:r>
          <a:r>
            <a:rPr lang="fr-FR" dirty="0" smtClean="0">
              <a:latin typeface="Book Antiqua" pitchFamily="18" charset="0"/>
              <a:ea typeface="Times New Roman" pitchFamily="18" charset="0"/>
              <a:cs typeface="Times New Roman" pitchFamily="18" charset="0"/>
            </a:rPr>
            <a:t>niversité. Il exerce le pouvoir hiérarchique sur l’ensemble du personnel de l’université</a:t>
          </a:r>
          <a:endParaRPr lang="fr-FR" dirty="0"/>
        </a:p>
      </dgm:t>
    </dgm:pt>
    <dgm:pt modelId="{FBF72DED-D05E-47B6-97D2-0481947E7983}" type="parTrans" cxnId="{7EA0FEA0-1DD2-415A-BBF2-1739AD73B377}">
      <dgm:prSet/>
      <dgm:spPr/>
      <dgm:t>
        <a:bodyPr/>
        <a:lstStyle/>
        <a:p>
          <a:endParaRPr lang="fr-FR"/>
        </a:p>
      </dgm:t>
    </dgm:pt>
    <dgm:pt modelId="{740317F7-751C-4F3A-8F6C-6E9FF103B0AF}" type="sibTrans" cxnId="{7EA0FEA0-1DD2-415A-BBF2-1739AD73B377}">
      <dgm:prSet/>
      <dgm:spPr/>
      <dgm:t>
        <a:bodyPr/>
        <a:lstStyle/>
        <a:p>
          <a:endParaRPr lang="fr-FR"/>
        </a:p>
      </dgm:t>
    </dgm:pt>
    <dgm:pt modelId="{5D2D82D7-AEBA-4FBC-9C70-D562D7915420}">
      <dgm:prSet phldrT="[Texte]"/>
      <dgm:spPr/>
      <dgm:t>
        <a:bodyPr/>
        <a:lstStyle/>
        <a:p>
          <a:r>
            <a:rPr lang="fr-FR" b="1" dirty="0" smtClean="0">
              <a:solidFill>
                <a:schemeClr val="tx1"/>
              </a:solidFill>
              <a:latin typeface="Book Antiqua" pitchFamily="18" charset="0"/>
              <a:ea typeface="Times New Roman" pitchFamily="18" charset="0"/>
              <a:cs typeface="Times New Roman" pitchFamily="18" charset="0"/>
            </a:rPr>
            <a:t>b- Les Vice Recteurs</a:t>
          </a:r>
          <a:endParaRPr lang="fr-FR" dirty="0">
            <a:solidFill>
              <a:schemeClr val="tx1"/>
            </a:solidFill>
          </a:endParaRPr>
        </a:p>
      </dgm:t>
    </dgm:pt>
    <dgm:pt modelId="{6C0F6420-EAAB-4A22-8EFE-175AF45C7D43}" type="parTrans" cxnId="{B814B13A-3B02-4CCC-8744-1F9074CC9247}">
      <dgm:prSet/>
      <dgm:spPr/>
      <dgm:t>
        <a:bodyPr/>
        <a:lstStyle/>
        <a:p>
          <a:endParaRPr lang="fr-FR"/>
        </a:p>
      </dgm:t>
    </dgm:pt>
    <dgm:pt modelId="{93D2136B-9033-4583-BEC7-AA72B1692A7C}" type="sibTrans" cxnId="{B814B13A-3B02-4CCC-8744-1F9074CC9247}">
      <dgm:prSet/>
      <dgm:spPr/>
      <dgm:t>
        <a:bodyPr/>
        <a:lstStyle/>
        <a:p>
          <a:endParaRPr lang="fr-FR"/>
        </a:p>
      </dgm:t>
    </dgm:pt>
    <dgm:pt modelId="{16069E94-AD1F-4842-86B5-921BE4345F50}">
      <dgm:prSet phldrT="[Texte]">
        <dgm:style>
          <a:lnRef idx="1">
            <a:schemeClr val="accent5"/>
          </a:lnRef>
          <a:fillRef idx="2">
            <a:schemeClr val="accent5"/>
          </a:fillRef>
          <a:effectRef idx="1">
            <a:schemeClr val="accent5"/>
          </a:effectRef>
          <a:fontRef idx="minor">
            <a:schemeClr val="dk1"/>
          </a:fontRef>
        </dgm:style>
      </dgm:prSet>
      <dgm:spPr/>
      <dgm:t>
        <a:bodyPr/>
        <a:lstStyle/>
        <a:p>
          <a:pPr algn="ctr"/>
          <a:r>
            <a:rPr lang="fr-FR" dirty="0" smtClean="0">
              <a:latin typeface="Book Antiqua" pitchFamily="18" charset="0"/>
              <a:ea typeface="Times New Roman" pitchFamily="18" charset="0"/>
              <a:cs typeface="Times New Roman" pitchFamily="18" charset="0"/>
            </a:rPr>
            <a:t>Responsables des vice rectorats,</a:t>
          </a:r>
          <a:r>
            <a:rPr lang="fr-FR" dirty="0" smtClean="0">
              <a:solidFill>
                <a:srgbClr val="FF0000"/>
              </a:solidFill>
              <a:latin typeface="Book Antiqua" pitchFamily="18" charset="0"/>
              <a:ea typeface="Times New Roman" pitchFamily="18" charset="0"/>
              <a:cs typeface="Times New Roman" pitchFamily="18" charset="0"/>
            </a:rPr>
            <a:t> </a:t>
          </a:r>
          <a:r>
            <a:rPr lang="fr-FR" dirty="0" smtClean="0">
              <a:solidFill>
                <a:schemeClr val="tx1"/>
              </a:solidFill>
              <a:latin typeface="Book Antiqua" pitchFamily="18" charset="0"/>
              <a:ea typeface="Times New Roman" pitchFamily="18" charset="0"/>
              <a:cs typeface="Times New Roman" pitchFamily="18" charset="0"/>
            </a:rPr>
            <a:t>ils</a:t>
          </a:r>
          <a:r>
            <a:rPr lang="fr-FR" dirty="0" smtClean="0">
              <a:solidFill>
                <a:srgbClr val="FF0000"/>
              </a:solidFill>
              <a:latin typeface="Book Antiqua" pitchFamily="18" charset="0"/>
              <a:ea typeface="Times New Roman" pitchFamily="18" charset="0"/>
              <a:cs typeface="Times New Roman" pitchFamily="18" charset="0"/>
            </a:rPr>
            <a:t> </a:t>
          </a:r>
          <a:r>
            <a:rPr lang="fr-FR" dirty="0" smtClean="0">
              <a:latin typeface="Book Antiqua" pitchFamily="18" charset="0"/>
              <a:ea typeface="Times New Roman" pitchFamily="18" charset="0"/>
              <a:cs typeface="Times New Roman" pitchFamily="18" charset="0"/>
            </a:rPr>
            <a:t>ont pour mission d’assister le Recteur dans ses tâches comme représenté sur l’organigramme ci-dessus.</a:t>
          </a:r>
          <a:endParaRPr lang="fr-FR" dirty="0"/>
        </a:p>
      </dgm:t>
    </dgm:pt>
    <dgm:pt modelId="{32C69381-9984-4613-89B9-74FBF0663CF7}" type="parTrans" cxnId="{F8F868BE-98A7-4E46-B038-932DA685B0A2}">
      <dgm:prSet/>
      <dgm:spPr/>
      <dgm:t>
        <a:bodyPr/>
        <a:lstStyle/>
        <a:p>
          <a:endParaRPr lang="fr-FR"/>
        </a:p>
      </dgm:t>
    </dgm:pt>
    <dgm:pt modelId="{5C60E6DC-96FA-4CB1-B637-13C7BBF2688F}" type="sibTrans" cxnId="{F8F868BE-98A7-4E46-B038-932DA685B0A2}">
      <dgm:prSet/>
      <dgm:spPr/>
      <dgm:t>
        <a:bodyPr/>
        <a:lstStyle/>
        <a:p>
          <a:endParaRPr lang="fr-FR"/>
        </a:p>
      </dgm:t>
    </dgm:pt>
    <dgm:pt modelId="{8357C6CA-F394-4054-B4E5-E8B113CC049F}">
      <dgm:prSet phldrT="[Texte]"/>
      <dgm:spPr/>
      <dgm:t>
        <a:bodyPr/>
        <a:lstStyle/>
        <a:p>
          <a:r>
            <a:rPr lang="fr-FR" b="1" dirty="0" smtClean="0">
              <a:solidFill>
                <a:schemeClr val="tx1"/>
              </a:solidFill>
              <a:latin typeface="Book Antiqua" pitchFamily="18" charset="0"/>
              <a:ea typeface="Times New Roman" pitchFamily="18" charset="0"/>
              <a:cs typeface="Times New Roman" pitchFamily="18" charset="0"/>
            </a:rPr>
            <a:t>c- Le Secrétaire Général</a:t>
          </a:r>
          <a:endParaRPr lang="fr-FR" dirty="0">
            <a:solidFill>
              <a:schemeClr val="tx1"/>
            </a:solidFill>
          </a:endParaRPr>
        </a:p>
      </dgm:t>
    </dgm:pt>
    <dgm:pt modelId="{E4DB13B8-636E-4DC1-8091-68A7BEE54C68}" type="parTrans" cxnId="{B9801FD2-0A77-4AC7-9314-7E3A67C88FDD}">
      <dgm:prSet/>
      <dgm:spPr/>
      <dgm:t>
        <a:bodyPr/>
        <a:lstStyle/>
        <a:p>
          <a:endParaRPr lang="fr-FR"/>
        </a:p>
      </dgm:t>
    </dgm:pt>
    <dgm:pt modelId="{A1BC5D72-7C66-485F-A0B5-D009EFCC82DD}" type="sibTrans" cxnId="{B9801FD2-0A77-4AC7-9314-7E3A67C88FDD}">
      <dgm:prSet/>
      <dgm:spPr/>
      <dgm:t>
        <a:bodyPr/>
        <a:lstStyle/>
        <a:p>
          <a:endParaRPr lang="fr-FR"/>
        </a:p>
      </dgm:t>
    </dgm:pt>
    <dgm:pt modelId="{866AF84E-DF02-43ED-968F-E0D1F7BEC442}">
      <dgm:prSet phldrT="[Texte]">
        <dgm:style>
          <a:lnRef idx="1">
            <a:schemeClr val="accent2"/>
          </a:lnRef>
          <a:fillRef idx="2">
            <a:schemeClr val="accent2"/>
          </a:fillRef>
          <a:effectRef idx="1">
            <a:schemeClr val="accent2"/>
          </a:effectRef>
          <a:fontRef idx="minor">
            <a:schemeClr val="dk1"/>
          </a:fontRef>
        </dgm:style>
      </dgm:prSet>
      <dgm:spPr/>
      <dgm:t>
        <a:bodyPr/>
        <a:lstStyle/>
        <a:p>
          <a:pPr algn="ctr"/>
          <a:r>
            <a:rPr lang="fr-FR" sz="1200" dirty="0" smtClean="0">
              <a:solidFill>
                <a:schemeClr val="tx1"/>
              </a:solidFill>
              <a:latin typeface="Book Antiqua" pitchFamily="18" charset="0"/>
              <a:ea typeface="Times New Roman" pitchFamily="18" charset="0"/>
              <a:cs typeface="Times New Roman" pitchFamily="18" charset="0"/>
            </a:rPr>
            <a:t>Chargé du fonctionnement de l’université et de la gestion du personnel.</a:t>
          </a:r>
          <a:endParaRPr lang="fr-FR" sz="1200" dirty="0">
            <a:solidFill>
              <a:schemeClr val="tx1"/>
            </a:solidFill>
          </a:endParaRPr>
        </a:p>
      </dgm:t>
    </dgm:pt>
    <dgm:pt modelId="{A22CCFFC-E531-467A-8515-BD9BECF6C883}" type="parTrans" cxnId="{F1230ABF-78D0-43B8-8687-E113519CE10B}">
      <dgm:prSet/>
      <dgm:spPr/>
      <dgm:t>
        <a:bodyPr/>
        <a:lstStyle/>
        <a:p>
          <a:endParaRPr lang="fr-FR"/>
        </a:p>
      </dgm:t>
    </dgm:pt>
    <dgm:pt modelId="{349B602C-EC04-4B48-956E-6B1353798C54}" type="sibTrans" cxnId="{F1230ABF-78D0-43B8-8687-E113519CE10B}">
      <dgm:prSet/>
      <dgm:spPr/>
      <dgm:t>
        <a:bodyPr/>
        <a:lstStyle/>
        <a:p>
          <a:endParaRPr lang="fr-FR"/>
        </a:p>
      </dgm:t>
    </dgm:pt>
    <dgm:pt modelId="{8781E665-75D1-41B6-9491-C9EF97BD31D4}">
      <dgm:prSet phldrT="[Texte]" custT="1">
        <dgm:style>
          <a:lnRef idx="1">
            <a:schemeClr val="accent2"/>
          </a:lnRef>
          <a:fillRef idx="2">
            <a:schemeClr val="accent2"/>
          </a:fillRef>
          <a:effectRef idx="1">
            <a:schemeClr val="accent2"/>
          </a:effectRef>
          <a:fontRef idx="minor">
            <a:schemeClr val="dk1"/>
          </a:fontRef>
        </dgm:style>
      </dgm:prSet>
      <dgm:spPr/>
      <dgm:t>
        <a:bodyPr/>
        <a:lstStyle/>
        <a:p>
          <a:pPr algn="ctr"/>
          <a:r>
            <a:rPr lang="fr-FR" sz="1100" dirty="0" smtClean="0">
              <a:solidFill>
                <a:schemeClr val="tx1"/>
              </a:solidFill>
              <a:latin typeface="Book Antiqua" pitchFamily="18" charset="0"/>
            </a:rPr>
            <a:t>Responsable de la gestion des affaires               administratives et financières sous la direction et l’orientation du Recteur de l’Université</a:t>
          </a:r>
          <a:endParaRPr lang="fr-FR" sz="1100" dirty="0">
            <a:solidFill>
              <a:schemeClr val="tx1"/>
            </a:solidFill>
            <a:latin typeface="Book Antiqua" pitchFamily="18" charset="0"/>
          </a:endParaRPr>
        </a:p>
      </dgm:t>
    </dgm:pt>
    <dgm:pt modelId="{F08691D4-DAE1-4A68-ABB8-8152E68D91D3}" type="parTrans" cxnId="{E8F25F49-6BC3-41F3-B1DF-585CF4D285E1}">
      <dgm:prSet/>
      <dgm:spPr/>
      <dgm:t>
        <a:bodyPr/>
        <a:lstStyle/>
        <a:p>
          <a:endParaRPr lang="fr-FR"/>
        </a:p>
      </dgm:t>
    </dgm:pt>
    <dgm:pt modelId="{C37AC69D-DFF1-47B5-B54E-7367F5103A05}" type="sibTrans" cxnId="{E8F25F49-6BC3-41F3-B1DF-585CF4D285E1}">
      <dgm:prSet/>
      <dgm:spPr/>
      <dgm:t>
        <a:bodyPr/>
        <a:lstStyle/>
        <a:p>
          <a:endParaRPr lang="fr-FR"/>
        </a:p>
      </dgm:t>
    </dgm:pt>
    <dgm:pt modelId="{0B25B865-0036-4B47-97AF-B66CD970FB9D}" type="pres">
      <dgm:prSet presAssocID="{339F7C63-FA3F-4D82-AC84-24F03B2859DE}" presName="linearFlow" presStyleCnt="0">
        <dgm:presLayoutVars>
          <dgm:dir/>
          <dgm:animLvl val="lvl"/>
          <dgm:resizeHandles val="exact"/>
        </dgm:presLayoutVars>
      </dgm:prSet>
      <dgm:spPr/>
      <dgm:t>
        <a:bodyPr/>
        <a:lstStyle/>
        <a:p>
          <a:endParaRPr lang="fr-FR"/>
        </a:p>
      </dgm:t>
    </dgm:pt>
    <dgm:pt modelId="{EE0EFE53-3829-4AD2-9066-CBE5AE454D86}" type="pres">
      <dgm:prSet presAssocID="{22EAE5D7-2672-4FDF-A7BE-F61381B0283C}" presName="composite" presStyleCnt="0"/>
      <dgm:spPr/>
    </dgm:pt>
    <dgm:pt modelId="{5D91ECCB-E1FF-4CF6-9D1C-24DE8D8EACFA}" type="pres">
      <dgm:prSet presAssocID="{22EAE5D7-2672-4FDF-A7BE-F61381B0283C}" presName="parentText" presStyleLbl="alignNode1" presStyleIdx="0" presStyleCnt="3">
        <dgm:presLayoutVars>
          <dgm:chMax val="1"/>
          <dgm:bulletEnabled val="1"/>
        </dgm:presLayoutVars>
      </dgm:prSet>
      <dgm:spPr/>
      <dgm:t>
        <a:bodyPr/>
        <a:lstStyle/>
        <a:p>
          <a:endParaRPr lang="fr-FR"/>
        </a:p>
      </dgm:t>
    </dgm:pt>
    <dgm:pt modelId="{9421C23E-754A-434D-8B6D-3BDD938017CE}" type="pres">
      <dgm:prSet presAssocID="{22EAE5D7-2672-4FDF-A7BE-F61381B0283C}" presName="descendantText" presStyleLbl="alignAcc1" presStyleIdx="0" presStyleCnt="3">
        <dgm:presLayoutVars>
          <dgm:bulletEnabled val="1"/>
        </dgm:presLayoutVars>
      </dgm:prSet>
      <dgm:spPr/>
      <dgm:t>
        <a:bodyPr/>
        <a:lstStyle/>
        <a:p>
          <a:endParaRPr lang="fr-FR"/>
        </a:p>
      </dgm:t>
    </dgm:pt>
    <dgm:pt modelId="{E41ABCDA-67DC-4A9E-9558-B819B8354DD8}" type="pres">
      <dgm:prSet presAssocID="{D38BACBE-DA80-4CAF-84B0-78E45791685B}" presName="sp" presStyleCnt="0"/>
      <dgm:spPr/>
    </dgm:pt>
    <dgm:pt modelId="{84304015-601A-4A7D-952B-0A59D63B77C3}" type="pres">
      <dgm:prSet presAssocID="{5D2D82D7-AEBA-4FBC-9C70-D562D7915420}" presName="composite" presStyleCnt="0"/>
      <dgm:spPr/>
    </dgm:pt>
    <dgm:pt modelId="{EC7F8F6F-305F-4E52-88E5-AFFAB0C54A88}" type="pres">
      <dgm:prSet presAssocID="{5D2D82D7-AEBA-4FBC-9C70-D562D7915420}" presName="parentText" presStyleLbl="alignNode1" presStyleIdx="1" presStyleCnt="3">
        <dgm:presLayoutVars>
          <dgm:chMax val="1"/>
          <dgm:bulletEnabled val="1"/>
        </dgm:presLayoutVars>
      </dgm:prSet>
      <dgm:spPr/>
      <dgm:t>
        <a:bodyPr/>
        <a:lstStyle/>
        <a:p>
          <a:endParaRPr lang="fr-FR"/>
        </a:p>
      </dgm:t>
    </dgm:pt>
    <dgm:pt modelId="{A9F5C052-576D-4585-ACE6-D2D882838901}" type="pres">
      <dgm:prSet presAssocID="{5D2D82D7-AEBA-4FBC-9C70-D562D7915420}" presName="descendantText" presStyleLbl="alignAcc1" presStyleIdx="1" presStyleCnt="3">
        <dgm:presLayoutVars>
          <dgm:bulletEnabled val="1"/>
        </dgm:presLayoutVars>
      </dgm:prSet>
      <dgm:spPr/>
      <dgm:t>
        <a:bodyPr/>
        <a:lstStyle/>
        <a:p>
          <a:endParaRPr lang="fr-FR"/>
        </a:p>
      </dgm:t>
    </dgm:pt>
    <dgm:pt modelId="{2BA48F83-AD8D-446C-BCDC-2E6643900A71}" type="pres">
      <dgm:prSet presAssocID="{93D2136B-9033-4583-BEC7-AA72B1692A7C}" presName="sp" presStyleCnt="0"/>
      <dgm:spPr/>
    </dgm:pt>
    <dgm:pt modelId="{6E617C9A-34E8-42ED-94E8-2327E5C9E648}" type="pres">
      <dgm:prSet presAssocID="{8357C6CA-F394-4054-B4E5-E8B113CC049F}" presName="composite" presStyleCnt="0"/>
      <dgm:spPr/>
    </dgm:pt>
    <dgm:pt modelId="{2DC9C036-F81D-432C-9ABB-879857E4CA03}" type="pres">
      <dgm:prSet presAssocID="{8357C6CA-F394-4054-B4E5-E8B113CC049F}" presName="parentText" presStyleLbl="alignNode1" presStyleIdx="2" presStyleCnt="3">
        <dgm:presLayoutVars>
          <dgm:chMax val="1"/>
          <dgm:bulletEnabled val="1"/>
        </dgm:presLayoutVars>
      </dgm:prSet>
      <dgm:spPr/>
      <dgm:t>
        <a:bodyPr/>
        <a:lstStyle/>
        <a:p>
          <a:endParaRPr lang="fr-FR"/>
        </a:p>
      </dgm:t>
    </dgm:pt>
    <dgm:pt modelId="{E4750ECC-6B1F-4866-BB8B-2BC09E7952D5}" type="pres">
      <dgm:prSet presAssocID="{8357C6CA-F394-4054-B4E5-E8B113CC049F}" presName="descendantText" presStyleLbl="alignAcc1" presStyleIdx="2" presStyleCnt="3">
        <dgm:presLayoutVars>
          <dgm:bulletEnabled val="1"/>
        </dgm:presLayoutVars>
      </dgm:prSet>
      <dgm:spPr/>
      <dgm:t>
        <a:bodyPr/>
        <a:lstStyle/>
        <a:p>
          <a:endParaRPr lang="fr-FR"/>
        </a:p>
      </dgm:t>
    </dgm:pt>
  </dgm:ptLst>
  <dgm:cxnLst>
    <dgm:cxn modelId="{F8F868BE-98A7-4E46-B038-932DA685B0A2}" srcId="{5D2D82D7-AEBA-4FBC-9C70-D562D7915420}" destId="{16069E94-AD1F-4842-86B5-921BE4345F50}" srcOrd="0" destOrd="0" parTransId="{32C69381-9984-4613-89B9-74FBF0663CF7}" sibTransId="{5C60E6DC-96FA-4CB1-B637-13C7BBF2688F}"/>
    <dgm:cxn modelId="{1CED785A-AB28-4AA3-92BD-D58312DDD952}" srcId="{339F7C63-FA3F-4D82-AC84-24F03B2859DE}" destId="{22EAE5D7-2672-4FDF-A7BE-F61381B0283C}" srcOrd="0" destOrd="0" parTransId="{AA321321-B767-4D42-ACCD-B9C6DCA6834D}" sibTransId="{D38BACBE-DA80-4CAF-84B0-78E45791685B}"/>
    <dgm:cxn modelId="{F1230ABF-78D0-43B8-8687-E113519CE10B}" srcId="{8357C6CA-F394-4054-B4E5-E8B113CC049F}" destId="{866AF84E-DF02-43ED-968F-E0D1F7BEC442}" srcOrd="0" destOrd="0" parTransId="{A22CCFFC-E531-467A-8515-BD9BECF6C883}" sibTransId="{349B602C-EC04-4B48-956E-6B1353798C54}"/>
    <dgm:cxn modelId="{D837B4F6-26F7-49BB-8E40-4F43886E9C71}" type="presOf" srcId="{8781E665-75D1-41B6-9491-C9EF97BD31D4}" destId="{E4750ECC-6B1F-4866-BB8B-2BC09E7952D5}" srcOrd="0" destOrd="1" presId="urn:microsoft.com/office/officeart/2005/8/layout/chevron2"/>
    <dgm:cxn modelId="{2C7ECB8A-DACD-4F0F-A118-4107FEA14770}" type="presOf" srcId="{339F7C63-FA3F-4D82-AC84-24F03B2859DE}" destId="{0B25B865-0036-4B47-97AF-B66CD970FB9D}" srcOrd="0" destOrd="0" presId="urn:microsoft.com/office/officeart/2005/8/layout/chevron2"/>
    <dgm:cxn modelId="{B9801FD2-0A77-4AC7-9314-7E3A67C88FDD}" srcId="{339F7C63-FA3F-4D82-AC84-24F03B2859DE}" destId="{8357C6CA-F394-4054-B4E5-E8B113CC049F}" srcOrd="2" destOrd="0" parTransId="{E4DB13B8-636E-4DC1-8091-68A7BEE54C68}" sibTransId="{A1BC5D72-7C66-485F-A0B5-D009EFCC82DD}"/>
    <dgm:cxn modelId="{B814B13A-3B02-4CCC-8744-1F9074CC9247}" srcId="{339F7C63-FA3F-4D82-AC84-24F03B2859DE}" destId="{5D2D82D7-AEBA-4FBC-9C70-D562D7915420}" srcOrd="1" destOrd="0" parTransId="{6C0F6420-EAAB-4A22-8EFE-175AF45C7D43}" sibTransId="{93D2136B-9033-4583-BEC7-AA72B1692A7C}"/>
    <dgm:cxn modelId="{56EF20CD-0E33-44F1-A7BF-ED406DEEF675}" type="presOf" srcId="{22EAE5D7-2672-4FDF-A7BE-F61381B0283C}" destId="{5D91ECCB-E1FF-4CF6-9D1C-24DE8D8EACFA}" srcOrd="0" destOrd="0" presId="urn:microsoft.com/office/officeart/2005/8/layout/chevron2"/>
    <dgm:cxn modelId="{7EA0FEA0-1DD2-415A-BBF2-1739AD73B377}" srcId="{22EAE5D7-2672-4FDF-A7BE-F61381B0283C}" destId="{13167812-348D-454F-8153-3F11700234DC}" srcOrd="0" destOrd="0" parTransId="{FBF72DED-D05E-47B6-97D2-0481947E7983}" sibTransId="{740317F7-751C-4F3A-8F6C-6E9FF103B0AF}"/>
    <dgm:cxn modelId="{E8F25F49-6BC3-41F3-B1DF-585CF4D285E1}" srcId="{8357C6CA-F394-4054-B4E5-E8B113CC049F}" destId="{8781E665-75D1-41B6-9491-C9EF97BD31D4}" srcOrd="1" destOrd="0" parTransId="{F08691D4-DAE1-4A68-ABB8-8152E68D91D3}" sibTransId="{C37AC69D-DFF1-47B5-B54E-7367F5103A05}"/>
    <dgm:cxn modelId="{5E84A462-4F52-49DD-BF57-0D54D84A0BB2}" type="presOf" srcId="{5D2D82D7-AEBA-4FBC-9C70-D562D7915420}" destId="{EC7F8F6F-305F-4E52-88E5-AFFAB0C54A88}" srcOrd="0" destOrd="0" presId="urn:microsoft.com/office/officeart/2005/8/layout/chevron2"/>
    <dgm:cxn modelId="{71092FC2-CB47-4542-90DA-D38DD530D934}" type="presOf" srcId="{16069E94-AD1F-4842-86B5-921BE4345F50}" destId="{A9F5C052-576D-4585-ACE6-D2D882838901}" srcOrd="0" destOrd="0" presId="urn:microsoft.com/office/officeart/2005/8/layout/chevron2"/>
    <dgm:cxn modelId="{CBAB9D01-77C3-46A8-8A92-4830457FCFF6}" type="presOf" srcId="{866AF84E-DF02-43ED-968F-E0D1F7BEC442}" destId="{E4750ECC-6B1F-4866-BB8B-2BC09E7952D5}" srcOrd="0" destOrd="0" presId="urn:microsoft.com/office/officeart/2005/8/layout/chevron2"/>
    <dgm:cxn modelId="{77F34826-40AC-44DB-9DED-BAC07EEDC21A}" type="presOf" srcId="{13167812-348D-454F-8153-3F11700234DC}" destId="{9421C23E-754A-434D-8B6D-3BDD938017CE}" srcOrd="0" destOrd="0" presId="urn:microsoft.com/office/officeart/2005/8/layout/chevron2"/>
    <dgm:cxn modelId="{F1227C97-F47E-4341-97A6-E85D4D53BB8D}" type="presOf" srcId="{8357C6CA-F394-4054-B4E5-E8B113CC049F}" destId="{2DC9C036-F81D-432C-9ABB-879857E4CA03}" srcOrd="0" destOrd="0" presId="urn:microsoft.com/office/officeart/2005/8/layout/chevron2"/>
    <dgm:cxn modelId="{3A133C70-52B2-4E20-B5F7-A339A908ADE4}" type="presParOf" srcId="{0B25B865-0036-4B47-97AF-B66CD970FB9D}" destId="{EE0EFE53-3829-4AD2-9066-CBE5AE454D86}" srcOrd="0" destOrd="0" presId="urn:microsoft.com/office/officeart/2005/8/layout/chevron2"/>
    <dgm:cxn modelId="{CD764B60-759A-4485-BF94-E6ADAFF5CC92}" type="presParOf" srcId="{EE0EFE53-3829-4AD2-9066-CBE5AE454D86}" destId="{5D91ECCB-E1FF-4CF6-9D1C-24DE8D8EACFA}" srcOrd="0" destOrd="0" presId="urn:microsoft.com/office/officeart/2005/8/layout/chevron2"/>
    <dgm:cxn modelId="{18449602-34BC-40AD-9F66-5362CD4ED2A9}" type="presParOf" srcId="{EE0EFE53-3829-4AD2-9066-CBE5AE454D86}" destId="{9421C23E-754A-434D-8B6D-3BDD938017CE}" srcOrd="1" destOrd="0" presId="urn:microsoft.com/office/officeart/2005/8/layout/chevron2"/>
    <dgm:cxn modelId="{ED9D5563-0390-47AF-999F-DD0FE7A872B8}" type="presParOf" srcId="{0B25B865-0036-4B47-97AF-B66CD970FB9D}" destId="{E41ABCDA-67DC-4A9E-9558-B819B8354DD8}" srcOrd="1" destOrd="0" presId="urn:microsoft.com/office/officeart/2005/8/layout/chevron2"/>
    <dgm:cxn modelId="{FC8DA3F0-EF81-4305-81E4-F53DB93335D7}" type="presParOf" srcId="{0B25B865-0036-4B47-97AF-B66CD970FB9D}" destId="{84304015-601A-4A7D-952B-0A59D63B77C3}" srcOrd="2" destOrd="0" presId="urn:microsoft.com/office/officeart/2005/8/layout/chevron2"/>
    <dgm:cxn modelId="{B1589FA9-9704-497B-AB95-0F0B5265F670}" type="presParOf" srcId="{84304015-601A-4A7D-952B-0A59D63B77C3}" destId="{EC7F8F6F-305F-4E52-88E5-AFFAB0C54A88}" srcOrd="0" destOrd="0" presId="urn:microsoft.com/office/officeart/2005/8/layout/chevron2"/>
    <dgm:cxn modelId="{9CFE8157-14F5-42B2-99CD-C7F4D47F5C45}" type="presParOf" srcId="{84304015-601A-4A7D-952B-0A59D63B77C3}" destId="{A9F5C052-576D-4585-ACE6-D2D882838901}" srcOrd="1" destOrd="0" presId="urn:microsoft.com/office/officeart/2005/8/layout/chevron2"/>
    <dgm:cxn modelId="{4F7668AA-5990-4F0B-8A7F-41E48E7F5A7C}" type="presParOf" srcId="{0B25B865-0036-4B47-97AF-B66CD970FB9D}" destId="{2BA48F83-AD8D-446C-BCDC-2E6643900A71}" srcOrd="3" destOrd="0" presId="urn:microsoft.com/office/officeart/2005/8/layout/chevron2"/>
    <dgm:cxn modelId="{856BF357-FC4E-4FC1-98DB-47643E601A9C}" type="presParOf" srcId="{0B25B865-0036-4B47-97AF-B66CD970FB9D}" destId="{6E617C9A-34E8-42ED-94E8-2327E5C9E648}" srcOrd="4" destOrd="0" presId="urn:microsoft.com/office/officeart/2005/8/layout/chevron2"/>
    <dgm:cxn modelId="{701777FC-827A-40A2-9099-2F278F525C6B}" type="presParOf" srcId="{6E617C9A-34E8-42ED-94E8-2327E5C9E648}" destId="{2DC9C036-F81D-432C-9ABB-879857E4CA03}" srcOrd="0" destOrd="0" presId="urn:microsoft.com/office/officeart/2005/8/layout/chevron2"/>
    <dgm:cxn modelId="{738D849A-2663-426F-A229-6BD0B7E0A9F4}" type="presParOf" srcId="{6E617C9A-34E8-42ED-94E8-2327E5C9E648}" destId="{E4750ECC-6B1F-4866-BB8B-2BC09E7952D5}"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339F7C63-FA3F-4D82-AC84-24F03B2859DE}"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fr-FR"/>
        </a:p>
      </dgm:t>
    </dgm:pt>
    <dgm:pt modelId="{22EAE5D7-2672-4FDF-A7BE-F61381B0283C}">
      <dgm:prSet phldrT="[Texte]" custT="1"/>
      <dgm:spPr/>
      <dgm:t>
        <a:bodyPr/>
        <a:lstStyle/>
        <a:p>
          <a:endParaRPr lang="fr-FR" sz="900" b="1" dirty="0">
            <a:solidFill>
              <a:schemeClr val="tx1"/>
            </a:solidFill>
          </a:endParaRPr>
        </a:p>
      </dgm:t>
    </dgm:pt>
    <dgm:pt modelId="{AA321321-B767-4D42-ACCD-B9C6DCA6834D}" type="parTrans" cxnId="{1CED785A-AB28-4AA3-92BD-D58312DDD952}">
      <dgm:prSet/>
      <dgm:spPr/>
      <dgm:t>
        <a:bodyPr/>
        <a:lstStyle/>
        <a:p>
          <a:endParaRPr lang="fr-FR"/>
        </a:p>
      </dgm:t>
    </dgm:pt>
    <dgm:pt modelId="{D38BACBE-DA80-4CAF-84B0-78E45791685B}" type="sibTrans" cxnId="{1CED785A-AB28-4AA3-92BD-D58312DDD952}">
      <dgm:prSet/>
      <dgm:spPr>
        <a:noFill/>
        <a:ln>
          <a:noFill/>
        </a:ln>
      </dgm:spPr>
      <dgm:t>
        <a:bodyPr/>
        <a:lstStyle/>
        <a:p>
          <a:endParaRPr lang="fr-FR"/>
        </a:p>
      </dgm:t>
    </dgm:pt>
    <dgm:pt modelId="{5D2D82D7-AEBA-4FBC-9C70-D562D7915420}">
      <dgm:prSet phldrT="[Texte]"/>
      <dgm:spPr/>
      <dgm:t>
        <a:bodyPr/>
        <a:lstStyle/>
        <a:p>
          <a:endParaRPr lang="fr-FR" dirty="0">
            <a:solidFill>
              <a:schemeClr val="tx1"/>
            </a:solidFill>
          </a:endParaRPr>
        </a:p>
      </dgm:t>
    </dgm:pt>
    <dgm:pt modelId="{6C0F6420-EAAB-4A22-8EFE-175AF45C7D43}" type="parTrans" cxnId="{B814B13A-3B02-4CCC-8744-1F9074CC9247}">
      <dgm:prSet/>
      <dgm:spPr/>
      <dgm:t>
        <a:bodyPr/>
        <a:lstStyle/>
        <a:p>
          <a:endParaRPr lang="fr-FR"/>
        </a:p>
      </dgm:t>
    </dgm:pt>
    <dgm:pt modelId="{93D2136B-9033-4583-BEC7-AA72B1692A7C}" type="sibTrans" cxnId="{B814B13A-3B02-4CCC-8744-1F9074CC9247}">
      <dgm:prSet/>
      <dgm:spPr/>
      <dgm:t>
        <a:bodyPr/>
        <a:lstStyle/>
        <a:p>
          <a:endParaRPr lang="fr-FR"/>
        </a:p>
      </dgm:t>
    </dgm:pt>
    <dgm:pt modelId="{5AF9432C-094D-45D6-A801-0953A1B3BAF1}" type="pres">
      <dgm:prSet presAssocID="{339F7C63-FA3F-4D82-AC84-24F03B2859DE}" presName="outerComposite" presStyleCnt="0">
        <dgm:presLayoutVars>
          <dgm:chMax val="5"/>
          <dgm:dir/>
          <dgm:resizeHandles val="exact"/>
        </dgm:presLayoutVars>
      </dgm:prSet>
      <dgm:spPr/>
      <dgm:t>
        <a:bodyPr/>
        <a:lstStyle/>
        <a:p>
          <a:endParaRPr lang="fr-FR"/>
        </a:p>
      </dgm:t>
    </dgm:pt>
    <dgm:pt modelId="{D9EF387A-0576-43F1-9CA7-BBB56DD39EF5}" type="pres">
      <dgm:prSet presAssocID="{339F7C63-FA3F-4D82-AC84-24F03B2859DE}" presName="dummyMaxCanvas" presStyleCnt="0">
        <dgm:presLayoutVars/>
      </dgm:prSet>
      <dgm:spPr/>
    </dgm:pt>
    <dgm:pt modelId="{354F8F2C-5804-4C7D-AB1F-204F588D6795}" type="pres">
      <dgm:prSet presAssocID="{339F7C63-FA3F-4D82-AC84-24F03B2859DE}" presName="TwoNodes_1" presStyleLbl="node1" presStyleIdx="0" presStyleCnt="2" custScaleY="99999" custLinFactNeighborY="-10394">
        <dgm:presLayoutVars>
          <dgm:bulletEnabled val="1"/>
        </dgm:presLayoutVars>
      </dgm:prSet>
      <dgm:spPr/>
      <dgm:t>
        <a:bodyPr/>
        <a:lstStyle/>
        <a:p>
          <a:endParaRPr lang="fr-FR"/>
        </a:p>
      </dgm:t>
    </dgm:pt>
    <dgm:pt modelId="{8FA6210A-7A29-4937-AB82-F9D0FEB87EB2}" type="pres">
      <dgm:prSet presAssocID="{339F7C63-FA3F-4D82-AC84-24F03B2859DE}" presName="TwoNodes_2" presStyleLbl="node1" presStyleIdx="1" presStyleCnt="2">
        <dgm:presLayoutVars>
          <dgm:bulletEnabled val="1"/>
        </dgm:presLayoutVars>
      </dgm:prSet>
      <dgm:spPr/>
      <dgm:t>
        <a:bodyPr/>
        <a:lstStyle/>
        <a:p>
          <a:endParaRPr lang="fr-FR"/>
        </a:p>
      </dgm:t>
    </dgm:pt>
    <dgm:pt modelId="{A3E83D2E-6C59-499A-9081-8E90B23A3930}" type="pres">
      <dgm:prSet presAssocID="{339F7C63-FA3F-4D82-AC84-24F03B2859DE}" presName="TwoConn_1-2" presStyleLbl="fgAccFollowNode1" presStyleIdx="0" presStyleCnt="1" custScaleX="66529" custScaleY="33085" custLinFactNeighborX="60656" custLinFactNeighborY="-22057">
        <dgm:presLayoutVars>
          <dgm:bulletEnabled val="1"/>
        </dgm:presLayoutVars>
      </dgm:prSet>
      <dgm:spPr/>
      <dgm:t>
        <a:bodyPr/>
        <a:lstStyle/>
        <a:p>
          <a:endParaRPr lang="fr-FR"/>
        </a:p>
      </dgm:t>
    </dgm:pt>
    <dgm:pt modelId="{BB419C3E-7C9E-4B15-BB43-9AC8F17439E8}" type="pres">
      <dgm:prSet presAssocID="{339F7C63-FA3F-4D82-AC84-24F03B2859DE}" presName="TwoNodes_1_text" presStyleLbl="node1" presStyleIdx="1" presStyleCnt="2">
        <dgm:presLayoutVars>
          <dgm:bulletEnabled val="1"/>
        </dgm:presLayoutVars>
      </dgm:prSet>
      <dgm:spPr/>
      <dgm:t>
        <a:bodyPr/>
        <a:lstStyle/>
        <a:p>
          <a:endParaRPr lang="fr-FR"/>
        </a:p>
      </dgm:t>
    </dgm:pt>
    <dgm:pt modelId="{89AC23B7-4B86-4342-AB8D-1E59609A5DBD}" type="pres">
      <dgm:prSet presAssocID="{339F7C63-FA3F-4D82-AC84-24F03B2859DE}" presName="TwoNodes_2_text" presStyleLbl="node1" presStyleIdx="1" presStyleCnt="2">
        <dgm:presLayoutVars>
          <dgm:bulletEnabled val="1"/>
        </dgm:presLayoutVars>
      </dgm:prSet>
      <dgm:spPr/>
      <dgm:t>
        <a:bodyPr/>
        <a:lstStyle/>
        <a:p>
          <a:endParaRPr lang="fr-FR"/>
        </a:p>
      </dgm:t>
    </dgm:pt>
  </dgm:ptLst>
  <dgm:cxnLst>
    <dgm:cxn modelId="{71A79484-102F-42A0-B63A-19BAEED452B0}" type="presOf" srcId="{5D2D82D7-AEBA-4FBC-9C70-D562D7915420}" destId="{89AC23B7-4B86-4342-AB8D-1E59609A5DBD}" srcOrd="1" destOrd="0" presId="urn:microsoft.com/office/officeart/2005/8/layout/vProcess5"/>
    <dgm:cxn modelId="{1CED785A-AB28-4AA3-92BD-D58312DDD952}" srcId="{339F7C63-FA3F-4D82-AC84-24F03B2859DE}" destId="{22EAE5D7-2672-4FDF-A7BE-F61381B0283C}" srcOrd="0" destOrd="0" parTransId="{AA321321-B767-4D42-ACCD-B9C6DCA6834D}" sibTransId="{D38BACBE-DA80-4CAF-84B0-78E45791685B}"/>
    <dgm:cxn modelId="{02AC71CB-3A9A-4F6C-8F48-356BC4149F22}" type="presOf" srcId="{D38BACBE-DA80-4CAF-84B0-78E45791685B}" destId="{A3E83D2E-6C59-499A-9081-8E90B23A3930}" srcOrd="0" destOrd="0" presId="urn:microsoft.com/office/officeart/2005/8/layout/vProcess5"/>
    <dgm:cxn modelId="{75B929D2-731C-45C7-AD9B-85CAB4AD93A7}" type="presOf" srcId="{22EAE5D7-2672-4FDF-A7BE-F61381B0283C}" destId="{BB419C3E-7C9E-4B15-BB43-9AC8F17439E8}" srcOrd="1" destOrd="0" presId="urn:microsoft.com/office/officeart/2005/8/layout/vProcess5"/>
    <dgm:cxn modelId="{A3C336C8-897B-4B4C-A0EF-AC5642B61A59}" type="presOf" srcId="{22EAE5D7-2672-4FDF-A7BE-F61381B0283C}" destId="{354F8F2C-5804-4C7D-AB1F-204F588D6795}" srcOrd="0" destOrd="0" presId="urn:microsoft.com/office/officeart/2005/8/layout/vProcess5"/>
    <dgm:cxn modelId="{006066DC-D901-4909-A01E-9D282A105CA7}" type="presOf" srcId="{339F7C63-FA3F-4D82-AC84-24F03B2859DE}" destId="{5AF9432C-094D-45D6-A801-0953A1B3BAF1}" srcOrd="0" destOrd="0" presId="urn:microsoft.com/office/officeart/2005/8/layout/vProcess5"/>
    <dgm:cxn modelId="{B814B13A-3B02-4CCC-8744-1F9074CC9247}" srcId="{339F7C63-FA3F-4D82-AC84-24F03B2859DE}" destId="{5D2D82D7-AEBA-4FBC-9C70-D562D7915420}" srcOrd="1" destOrd="0" parTransId="{6C0F6420-EAAB-4A22-8EFE-175AF45C7D43}" sibTransId="{93D2136B-9033-4583-BEC7-AA72B1692A7C}"/>
    <dgm:cxn modelId="{EE699D14-72CD-4151-85ED-9B3DFE1064EB}" type="presOf" srcId="{5D2D82D7-AEBA-4FBC-9C70-D562D7915420}" destId="{8FA6210A-7A29-4937-AB82-F9D0FEB87EB2}" srcOrd="0" destOrd="0" presId="urn:microsoft.com/office/officeart/2005/8/layout/vProcess5"/>
    <dgm:cxn modelId="{94D1EB6A-AC43-4FB5-B5D4-FA87F547F9C0}" type="presParOf" srcId="{5AF9432C-094D-45D6-A801-0953A1B3BAF1}" destId="{D9EF387A-0576-43F1-9CA7-BBB56DD39EF5}" srcOrd="0" destOrd="0" presId="urn:microsoft.com/office/officeart/2005/8/layout/vProcess5"/>
    <dgm:cxn modelId="{1D6D6E74-6F22-4AE2-A02B-157CA291084C}" type="presParOf" srcId="{5AF9432C-094D-45D6-A801-0953A1B3BAF1}" destId="{354F8F2C-5804-4C7D-AB1F-204F588D6795}" srcOrd="1" destOrd="0" presId="urn:microsoft.com/office/officeart/2005/8/layout/vProcess5"/>
    <dgm:cxn modelId="{93E9C628-BE3F-44D9-91F3-E8895345AA6C}" type="presParOf" srcId="{5AF9432C-094D-45D6-A801-0953A1B3BAF1}" destId="{8FA6210A-7A29-4937-AB82-F9D0FEB87EB2}" srcOrd="2" destOrd="0" presId="urn:microsoft.com/office/officeart/2005/8/layout/vProcess5"/>
    <dgm:cxn modelId="{F2585A2E-6C18-45B2-843B-0EEFE8B67260}" type="presParOf" srcId="{5AF9432C-094D-45D6-A801-0953A1B3BAF1}" destId="{A3E83D2E-6C59-499A-9081-8E90B23A3930}" srcOrd="3" destOrd="0" presId="urn:microsoft.com/office/officeart/2005/8/layout/vProcess5"/>
    <dgm:cxn modelId="{EDFB8336-BB89-4E7D-BDDA-7F19F83D01FD}" type="presParOf" srcId="{5AF9432C-094D-45D6-A801-0953A1B3BAF1}" destId="{BB419C3E-7C9E-4B15-BB43-9AC8F17439E8}" srcOrd="4" destOrd="0" presId="urn:microsoft.com/office/officeart/2005/8/layout/vProcess5"/>
    <dgm:cxn modelId="{0391DEC9-9F29-4482-93C4-DEDA0458E489}" type="presParOf" srcId="{5AF9432C-094D-45D6-A801-0953A1B3BAF1}" destId="{89AC23B7-4B86-4342-AB8D-1E59609A5DBD}" srcOrd="5" destOrd="0" presId="urn:microsoft.com/office/officeart/2005/8/layout/vProcess5"/>
  </dgm:cxnLst>
  <dgm:bg/>
  <dgm:whole/>
</dgm:dataModel>
</file>

<file path=ppt/diagrams/data7.xml><?xml version="1.0" encoding="utf-8"?>
<dgm:dataModel xmlns:dgm="http://schemas.openxmlformats.org/drawingml/2006/diagram" xmlns:a="http://schemas.openxmlformats.org/drawingml/2006/main">
  <dgm:ptLst>
    <dgm:pt modelId="{BE01348F-4706-47EC-B7B3-7F8FE8B7DCDE}" type="doc">
      <dgm:prSet loTypeId="urn:microsoft.com/office/officeart/2005/8/layout/process4" loCatId="list" qsTypeId="urn:microsoft.com/office/officeart/2005/8/quickstyle/simple5" qsCatId="simple" csTypeId="urn:microsoft.com/office/officeart/2005/8/colors/colorful1" csCatId="colorful" phldr="1"/>
      <dgm:spPr/>
      <dgm:t>
        <a:bodyPr/>
        <a:lstStyle/>
        <a:p>
          <a:endParaRPr lang="fr-FR"/>
        </a:p>
      </dgm:t>
    </dgm:pt>
    <dgm:pt modelId="{904491D7-4494-408B-AA07-DF85F7C61D70}">
      <dgm:prSet phldrT="[Texte]" custT="1"/>
      <dgm:spPr/>
      <dgm:t>
        <a:bodyPr/>
        <a:lstStyle/>
        <a:p>
          <a:r>
            <a:rPr lang="fr-FR" sz="1400" b="1" dirty="0" smtClean="0">
              <a:latin typeface="Book Antiqua" pitchFamily="18" charset="0"/>
              <a:ea typeface="Times New Roman" pitchFamily="18" charset="0"/>
              <a:cs typeface="Arial" pitchFamily="34" charset="0"/>
            </a:rPr>
            <a:t>a- </a:t>
          </a:r>
          <a:r>
            <a:rPr lang="fr-FR" sz="1400" b="1" dirty="0" smtClean="0">
              <a:latin typeface="Book Antiqua" pitchFamily="18" charset="0"/>
              <a:ea typeface="Times New Roman" pitchFamily="18" charset="0"/>
              <a:cs typeface="Times New Roman" pitchFamily="18" charset="0"/>
            </a:rPr>
            <a:t>La Bibliothèque Universitaire </a:t>
          </a:r>
          <a:r>
            <a:rPr lang="fr-FR" sz="1400" b="1" dirty="0" smtClean="0">
              <a:latin typeface="Book Antiqua" pitchFamily="18" charset="0"/>
              <a:ea typeface="Times New Roman" pitchFamily="18" charset="0"/>
              <a:cs typeface="Arial" pitchFamily="34" charset="0"/>
            </a:rPr>
            <a:t> </a:t>
          </a:r>
          <a:endParaRPr lang="fr-FR" sz="1400" dirty="0"/>
        </a:p>
      </dgm:t>
    </dgm:pt>
    <dgm:pt modelId="{026B6EDC-C641-4C32-9F18-A40226C89515}" type="parTrans" cxnId="{A1482BA1-0698-445C-B5E7-F890402C0709}">
      <dgm:prSet/>
      <dgm:spPr/>
      <dgm:t>
        <a:bodyPr/>
        <a:lstStyle/>
        <a:p>
          <a:endParaRPr lang="fr-FR"/>
        </a:p>
      </dgm:t>
    </dgm:pt>
    <dgm:pt modelId="{E67ED0FB-62F6-4497-9F33-5E1AC41E9347}" type="sibTrans" cxnId="{A1482BA1-0698-445C-B5E7-F890402C0709}">
      <dgm:prSet/>
      <dgm:spPr/>
      <dgm:t>
        <a:bodyPr/>
        <a:lstStyle/>
        <a:p>
          <a:endParaRPr lang="fr-FR"/>
        </a:p>
      </dgm:t>
    </dgm:pt>
    <dgm:pt modelId="{29532934-2254-4AD7-B545-766649D9C3CF}">
      <dgm:prSet phldrT="[Texte]" custT="1"/>
      <dgm:spPr/>
      <dgm:t>
        <a:bodyPr/>
        <a:lstStyle/>
        <a:p>
          <a:r>
            <a:rPr lang="fr-FR" sz="1100" dirty="0" smtClean="0">
              <a:solidFill>
                <a:schemeClr val="tx1"/>
              </a:solidFill>
              <a:latin typeface="Book Antiqua" pitchFamily="18" charset="0"/>
              <a:ea typeface="Times New Roman" pitchFamily="18" charset="0"/>
              <a:cs typeface="Times New Roman" pitchFamily="18" charset="0"/>
            </a:rPr>
            <a:t>D’un passé prestigieux, dotée  de précieux manuscrits et ouvrages et d’instruments de recherche, cette bibliothèque est ouverte aux étudiants et aux enseignants de l’Université d’Alger 1 ainsi qu’aux personnes autorisées par le Conservateur.</a:t>
          </a:r>
          <a:endParaRPr lang="fr-FR" sz="1100" dirty="0">
            <a:solidFill>
              <a:schemeClr val="tx1"/>
            </a:solidFill>
          </a:endParaRPr>
        </a:p>
      </dgm:t>
    </dgm:pt>
    <dgm:pt modelId="{B1BFA4BC-ACAB-4267-9989-BA7739EA8628}" type="parTrans" cxnId="{91F8494A-3F45-44CB-B972-768A9A3A6F66}">
      <dgm:prSet/>
      <dgm:spPr/>
      <dgm:t>
        <a:bodyPr/>
        <a:lstStyle/>
        <a:p>
          <a:endParaRPr lang="fr-FR"/>
        </a:p>
      </dgm:t>
    </dgm:pt>
    <dgm:pt modelId="{B43936EA-785C-4679-858D-AAA7C78B67F6}" type="sibTrans" cxnId="{91F8494A-3F45-44CB-B972-768A9A3A6F66}">
      <dgm:prSet/>
      <dgm:spPr/>
      <dgm:t>
        <a:bodyPr/>
        <a:lstStyle/>
        <a:p>
          <a:endParaRPr lang="fr-FR"/>
        </a:p>
      </dgm:t>
    </dgm:pt>
    <dgm:pt modelId="{1E38487A-BCD5-4894-90A6-BFC523AB2F60}">
      <dgm:prSet phldrT="[Texte]" custT="1"/>
      <dgm:spPr/>
      <dgm:t>
        <a:bodyPr/>
        <a:lstStyle/>
        <a:p>
          <a:r>
            <a:rPr lang="fr-FR" sz="1400" b="1" dirty="0" smtClean="0">
              <a:latin typeface="Book Antiqua" pitchFamily="18" charset="0"/>
              <a:ea typeface="Times New Roman" pitchFamily="18" charset="0"/>
              <a:cs typeface="Times New Roman" pitchFamily="18" charset="0"/>
            </a:rPr>
            <a:t>b- Le Centre d’Enseignement Intensif des Langues </a:t>
          </a:r>
          <a:r>
            <a:rPr lang="fr-FR" sz="1400" b="1" dirty="0" smtClean="0">
              <a:latin typeface="Times New Roman" pitchFamily="18" charset="0"/>
              <a:ea typeface="Times New Roman" pitchFamily="18" charset="0"/>
              <a:cs typeface="Times New Roman" pitchFamily="18" charset="0"/>
            </a:rPr>
            <a:t> </a:t>
          </a:r>
          <a:endParaRPr lang="fr-FR" sz="1400" dirty="0"/>
        </a:p>
      </dgm:t>
    </dgm:pt>
    <dgm:pt modelId="{913FFCAA-8BE7-4D67-A46E-E8D2EFAF5886}" type="parTrans" cxnId="{52EA1301-5D10-425C-804F-D3C5F158148D}">
      <dgm:prSet/>
      <dgm:spPr/>
      <dgm:t>
        <a:bodyPr/>
        <a:lstStyle/>
        <a:p>
          <a:endParaRPr lang="fr-FR"/>
        </a:p>
      </dgm:t>
    </dgm:pt>
    <dgm:pt modelId="{1FF3E750-C323-4492-8462-05C5127A129D}" type="sibTrans" cxnId="{52EA1301-5D10-425C-804F-D3C5F158148D}">
      <dgm:prSet/>
      <dgm:spPr/>
      <dgm:t>
        <a:bodyPr/>
        <a:lstStyle/>
        <a:p>
          <a:endParaRPr lang="fr-FR"/>
        </a:p>
      </dgm:t>
    </dgm:pt>
    <dgm:pt modelId="{4620C09E-BE70-47E2-AEE4-5BC2F68B0C0F}">
      <dgm:prSet phldrT="[Texte]" custT="1"/>
      <dgm:spPr/>
      <dgm:t>
        <a:bodyPr/>
        <a:lstStyle/>
        <a:p>
          <a:r>
            <a:rPr lang="fr-FR" sz="1100" dirty="0" smtClean="0">
              <a:solidFill>
                <a:schemeClr val="tx1"/>
              </a:solidFill>
              <a:latin typeface="Book Antiqua" pitchFamily="18" charset="0"/>
              <a:ea typeface="Times New Roman" pitchFamily="18" charset="0"/>
              <a:cs typeface="Times New Roman" pitchFamily="18" charset="0"/>
            </a:rPr>
            <a:t>Formation accélérée dans différentes langues : arabe, français, anglais, espagnol, italien, allemand, russe et turc. Ouvert  à  la communauté universitaire  (étudiants, enseignants, et travailleurs)  ainsi qu’aux universitaires moyennant  rémunération</a:t>
          </a:r>
          <a:endParaRPr lang="fr-FR" sz="1100" dirty="0">
            <a:solidFill>
              <a:schemeClr val="tx1"/>
            </a:solidFill>
          </a:endParaRPr>
        </a:p>
      </dgm:t>
    </dgm:pt>
    <dgm:pt modelId="{182B5C77-0CA2-4EDC-8962-AF816F10D667}" type="parTrans" cxnId="{9C032765-C39E-40B3-AB59-499D2E17FA31}">
      <dgm:prSet/>
      <dgm:spPr/>
      <dgm:t>
        <a:bodyPr/>
        <a:lstStyle/>
        <a:p>
          <a:endParaRPr lang="fr-FR"/>
        </a:p>
      </dgm:t>
    </dgm:pt>
    <dgm:pt modelId="{C1DCCAE9-F047-4BA2-B659-14A62842F7C8}" type="sibTrans" cxnId="{9C032765-C39E-40B3-AB59-499D2E17FA31}">
      <dgm:prSet/>
      <dgm:spPr/>
      <dgm:t>
        <a:bodyPr/>
        <a:lstStyle/>
        <a:p>
          <a:endParaRPr lang="fr-FR"/>
        </a:p>
      </dgm:t>
    </dgm:pt>
    <dgm:pt modelId="{E663747B-87BB-459C-BC8C-2F9517FAAC24}">
      <dgm:prSet phldrT="[Texte]" custT="1"/>
      <dgm:spPr/>
      <dgm:t>
        <a:bodyPr/>
        <a:lstStyle/>
        <a:p>
          <a:r>
            <a:rPr lang="fr-FR" sz="1400" b="1" dirty="0" smtClean="0">
              <a:latin typeface="Book Antiqua" pitchFamily="18" charset="0"/>
              <a:ea typeface="Times New Roman" pitchFamily="18" charset="0"/>
              <a:cs typeface="Times New Roman" pitchFamily="18" charset="0"/>
            </a:rPr>
            <a:t>c- Le Centre des Réseaux et des Systèmes d’Information et de Communication </a:t>
          </a:r>
          <a:endParaRPr lang="fr-FR" sz="1400" dirty="0"/>
        </a:p>
      </dgm:t>
    </dgm:pt>
    <dgm:pt modelId="{43CE9782-7986-47AB-9BAF-8A9F4E04C007}" type="parTrans" cxnId="{5601A47D-1FD2-41F5-B192-E6798B7A3032}">
      <dgm:prSet/>
      <dgm:spPr/>
      <dgm:t>
        <a:bodyPr/>
        <a:lstStyle/>
        <a:p>
          <a:endParaRPr lang="fr-FR"/>
        </a:p>
      </dgm:t>
    </dgm:pt>
    <dgm:pt modelId="{7E9F4BFE-FE35-4EB4-811E-0F6F45322A03}" type="sibTrans" cxnId="{5601A47D-1FD2-41F5-B192-E6798B7A3032}">
      <dgm:prSet/>
      <dgm:spPr/>
      <dgm:t>
        <a:bodyPr/>
        <a:lstStyle/>
        <a:p>
          <a:endParaRPr lang="fr-FR"/>
        </a:p>
      </dgm:t>
    </dgm:pt>
    <dgm:pt modelId="{D15A2942-F31C-42F0-BB82-C05477DF5122}">
      <dgm:prSet phldrT="[Texte]" custT="1"/>
      <dgm:spPr/>
      <dgm:t>
        <a:bodyPr/>
        <a:lstStyle/>
        <a:p>
          <a:r>
            <a:rPr lang="fr-FR" sz="1100" dirty="0" smtClean="0">
              <a:solidFill>
                <a:schemeClr val="tx1"/>
              </a:solidFill>
              <a:latin typeface="Book Antiqua" pitchFamily="18" charset="0"/>
              <a:ea typeface="Times New Roman" pitchFamily="18" charset="0"/>
              <a:cs typeface="Times New Roman" pitchFamily="18" charset="0"/>
            </a:rPr>
            <a:t>Ce centre se charge de la gestion de toutes les ressources informatiques et  assure  la continuité des services informatique , la disponibilité de la connexion aux réseaux intranet et internet, le développement Web et l’exploitation des différents services offerts. (Messagerie, Enseignement à distance …)</a:t>
          </a:r>
          <a:endParaRPr lang="fr-FR" sz="1100" dirty="0">
            <a:solidFill>
              <a:schemeClr val="tx1"/>
            </a:solidFill>
          </a:endParaRPr>
        </a:p>
      </dgm:t>
    </dgm:pt>
    <dgm:pt modelId="{ADF524E9-357F-4C86-9462-10B0E068AE09}" type="parTrans" cxnId="{9C677EFB-789D-49B6-A1F2-DE9697E88FA5}">
      <dgm:prSet/>
      <dgm:spPr/>
      <dgm:t>
        <a:bodyPr/>
        <a:lstStyle/>
        <a:p>
          <a:endParaRPr lang="fr-FR"/>
        </a:p>
      </dgm:t>
    </dgm:pt>
    <dgm:pt modelId="{60D2407A-B3DF-465F-8808-7638B881C1D5}" type="sibTrans" cxnId="{9C677EFB-789D-49B6-A1F2-DE9697E88FA5}">
      <dgm:prSet/>
      <dgm:spPr/>
      <dgm:t>
        <a:bodyPr/>
        <a:lstStyle/>
        <a:p>
          <a:endParaRPr lang="fr-FR"/>
        </a:p>
      </dgm:t>
    </dgm:pt>
    <dgm:pt modelId="{F6135C4A-3A14-4CCE-94D3-68B5963D3E3B}" type="pres">
      <dgm:prSet presAssocID="{BE01348F-4706-47EC-B7B3-7F8FE8B7DCDE}" presName="Name0" presStyleCnt="0">
        <dgm:presLayoutVars>
          <dgm:dir/>
          <dgm:animLvl val="lvl"/>
          <dgm:resizeHandles val="exact"/>
        </dgm:presLayoutVars>
      </dgm:prSet>
      <dgm:spPr/>
      <dgm:t>
        <a:bodyPr/>
        <a:lstStyle/>
        <a:p>
          <a:endParaRPr lang="fr-FR"/>
        </a:p>
      </dgm:t>
    </dgm:pt>
    <dgm:pt modelId="{5103A604-C229-42CA-A0F0-2C774052DFE6}" type="pres">
      <dgm:prSet presAssocID="{E663747B-87BB-459C-BC8C-2F9517FAAC24}" presName="boxAndChildren" presStyleCnt="0"/>
      <dgm:spPr/>
    </dgm:pt>
    <dgm:pt modelId="{9DE2F210-FE40-49D8-87B1-8DC61033A421}" type="pres">
      <dgm:prSet presAssocID="{E663747B-87BB-459C-BC8C-2F9517FAAC24}" presName="parentTextBox" presStyleLbl="node1" presStyleIdx="0" presStyleCnt="3"/>
      <dgm:spPr/>
      <dgm:t>
        <a:bodyPr/>
        <a:lstStyle/>
        <a:p>
          <a:endParaRPr lang="fr-FR"/>
        </a:p>
      </dgm:t>
    </dgm:pt>
    <dgm:pt modelId="{4126855A-0CF9-427C-B633-C79F6CFB30E7}" type="pres">
      <dgm:prSet presAssocID="{E663747B-87BB-459C-BC8C-2F9517FAAC24}" presName="entireBox" presStyleLbl="node1" presStyleIdx="0" presStyleCnt="3"/>
      <dgm:spPr/>
      <dgm:t>
        <a:bodyPr/>
        <a:lstStyle/>
        <a:p>
          <a:endParaRPr lang="fr-FR"/>
        </a:p>
      </dgm:t>
    </dgm:pt>
    <dgm:pt modelId="{00DBA85C-2C3A-489B-A5CA-5F0372BF507E}" type="pres">
      <dgm:prSet presAssocID="{E663747B-87BB-459C-BC8C-2F9517FAAC24}" presName="descendantBox" presStyleCnt="0"/>
      <dgm:spPr/>
    </dgm:pt>
    <dgm:pt modelId="{1C05E6DD-A8C8-4A09-B86C-C5C846F0D67E}" type="pres">
      <dgm:prSet presAssocID="{D15A2942-F31C-42F0-BB82-C05477DF5122}" presName="childTextBox" presStyleLbl="fgAccFollowNode1" presStyleIdx="0" presStyleCnt="3">
        <dgm:presLayoutVars>
          <dgm:bulletEnabled val="1"/>
        </dgm:presLayoutVars>
      </dgm:prSet>
      <dgm:spPr/>
      <dgm:t>
        <a:bodyPr/>
        <a:lstStyle/>
        <a:p>
          <a:endParaRPr lang="fr-FR"/>
        </a:p>
      </dgm:t>
    </dgm:pt>
    <dgm:pt modelId="{F64598B4-D41C-4747-A63A-E3212AD28A39}" type="pres">
      <dgm:prSet presAssocID="{1FF3E750-C323-4492-8462-05C5127A129D}" presName="sp" presStyleCnt="0"/>
      <dgm:spPr/>
    </dgm:pt>
    <dgm:pt modelId="{CD84C4E9-F066-4A1D-AE0D-47DE42E1648F}" type="pres">
      <dgm:prSet presAssocID="{1E38487A-BCD5-4894-90A6-BFC523AB2F60}" presName="arrowAndChildren" presStyleCnt="0"/>
      <dgm:spPr/>
    </dgm:pt>
    <dgm:pt modelId="{740E99CF-DCD8-4DDC-9830-90803AA91A13}" type="pres">
      <dgm:prSet presAssocID="{1E38487A-BCD5-4894-90A6-BFC523AB2F60}" presName="parentTextArrow" presStyleLbl="node1" presStyleIdx="0" presStyleCnt="3"/>
      <dgm:spPr/>
      <dgm:t>
        <a:bodyPr/>
        <a:lstStyle/>
        <a:p>
          <a:endParaRPr lang="fr-FR"/>
        </a:p>
      </dgm:t>
    </dgm:pt>
    <dgm:pt modelId="{85753E91-A0A7-4062-B604-63F33790AF79}" type="pres">
      <dgm:prSet presAssocID="{1E38487A-BCD5-4894-90A6-BFC523AB2F60}" presName="arrow" presStyleLbl="node1" presStyleIdx="1" presStyleCnt="3" custScaleY="77426"/>
      <dgm:spPr/>
      <dgm:t>
        <a:bodyPr/>
        <a:lstStyle/>
        <a:p>
          <a:endParaRPr lang="fr-FR"/>
        </a:p>
      </dgm:t>
    </dgm:pt>
    <dgm:pt modelId="{A97952A5-CEE0-45B9-9B7A-67A74E581BE5}" type="pres">
      <dgm:prSet presAssocID="{1E38487A-BCD5-4894-90A6-BFC523AB2F60}" presName="descendantArrow" presStyleCnt="0"/>
      <dgm:spPr/>
    </dgm:pt>
    <dgm:pt modelId="{2725AD57-3C10-409E-9053-D9327CAA8FD0}" type="pres">
      <dgm:prSet presAssocID="{4620C09E-BE70-47E2-AEE4-5BC2F68B0C0F}" presName="childTextArrow" presStyleLbl="fgAccFollowNode1" presStyleIdx="1" presStyleCnt="3">
        <dgm:presLayoutVars>
          <dgm:bulletEnabled val="1"/>
        </dgm:presLayoutVars>
      </dgm:prSet>
      <dgm:spPr/>
      <dgm:t>
        <a:bodyPr/>
        <a:lstStyle/>
        <a:p>
          <a:endParaRPr lang="fr-FR"/>
        </a:p>
      </dgm:t>
    </dgm:pt>
    <dgm:pt modelId="{0BD923C5-1073-4459-B477-F1DEC3E8A10D}" type="pres">
      <dgm:prSet presAssocID="{E67ED0FB-62F6-4497-9F33-5E1AC41E9347}" presName="sp" presStyleCnt="0"/>
      <dgm:spPr/>
    </dgm:pt>
    <dgm:pt modelId="{DB2633E2-55F3-4F4E-BD0D-7DFD30D78DCB}" type="pres">
      <dgm:prSet presAssocID="{904491D7-4494-408B-AA07-DF85F7C61D70}" presName="arrowAndChildren" presStyleCnt="0"/>
      <dgm:spPr/>
    </dgm:pt>
    <dgm:pt modelId="{93C65EFD-5CF4-4372-831F-9C4EEDCCEDC2}" type="pres">
      <dgm:prSet presAssocID="{904491D7-4494-408B-AA07-DF85F7C61D70}" presName="parentTextArrow" presStyleLbl="node1" presStyleIdx="1" presStyleCnt="3"/>
      <dgm:spPr/>
      <dgm:t>
        <a:bodyPr/>
        <a:lstStyle/>
        <a:p>
          <a:endParaRPr lang="fr-FR"/>
        </a:p>
      </dgm:t>
    </dgm:pt>
    <dgm:pt modelId="{BB72BBF3-4EEC-4A13-8F70-1DD27F527B57}" type="pres">
      <dgm:prSet presAssocID="{904491D7-4494-408B-AA07-DF85F7C61D70}" presName="arrow" presStyleLbl="node1" presStyleIdx="2" presStyleCnt="3" custScaleY="78130"/>
      <dgm:spPr/>
      <dgm:t>
        <a:bodyPr/>
        <a:lstStyle/>
        <a:p>
          <a:endParaRPr lang="fr-FR"/>
        </a:p>
      </dgm:t>
    </dgm:pt>
    <dgm:pt modelId="{718324DD-48F1-4ACB-8FA9-592F85B30547}" type="pres">
      <dgm:prSet presAssocID="{904491D7-4494-408B-AA07-DF85F7C61D70}" presName="descendantArrow" presStyleCnt="0"/>
      <dgm:spPr/>
    </dgm:pt>
    <dgm:pt modelId="{2B1805D4-8174-4567-83C1-8F9EE33664C0}" type="pres">
      <dgm:prSet presAssocID="{29532934-2254-4AD7-B545-766649D9C3CF}" presName="childTextArrow" presStyleLbl="fgAccFollowNode1" presStyleIdx="2" presStyleCnt="3">
        <dgm:presLayoutVars>
          <dgm:bulletEnabled val="1"/>
        </dgm:presLayoutVars>
      </dgm:prSet>
      <dgm:spPr/>
      <dgm:t>
        <a:bodyPr/>
        <a:lstStyle/>
        <a:p>
          <a:endParaRPr lang="fr-FR"/>
        </a:p>
      </dgm:t>
    </dgm:pt>
  </dgm:ptLst>
  <dgm:cxnLst>
    <dgm:cxn modelId="{5601A47D-1FD2-41F5-B192-E6798B7A3032}" srcId="{BE01348F-4706-47EC-B7B3-7F8FE8B7DCDE}" destId="{E663747B-87BB-459C-BC8C-2F9517FAAC24}" srcOrd="2" destOrd="0" parTransId="{43CE9782-7986-47AB-9BAF-8A9F4E04C007}" sibTransId="{7E9F4BFE-FE35-4EB4-811E-0F6F45322A03}"/>
    <dgm:cxn modelId="{91F8494A-3F45-44CB-B972-768A9A3A6F66}" srcId="{904491D7-4494-408B-AA07-DF85F7C61D70}" destId="{29532934-2254-4AD7-B545-766649D9C3CF}" srcOrd="0" destOrd="0" parTransId="{B1BFA4BC-ACAB-4267-9989-BA7739EA8628}" sibTransId="{B43936EA-785C-4679-858D-AAA7C78B67F6}"/>
    <dgm:cxn modelId="{22EB9C41-856B-4F97-8AD8-CC724FE223DB}" type="presOf" srcId="{4620C09E-BE70-47E2-AEE4-5BC2F68B0C0F}" destId="{2725AD57-3C10-409E-9053-D9327CAA8FD0}" srcOrd="0" destOrd="0" presId="urn:microsoft.com/office/officeart/2005/8/layout/process4"/>
    <dgm:cxn modelId="{BBB3570D-5E46-4E39-9075-21B8DAD174FB}" type="presOf" srcId="{E663747B-87BB-459C-BC8C-2F9517FAAC24}" destId="{9DE2F210-FE40-49D8-87B1-8DC61033A421}" srcOrd="0" destOrd="0" presId="urn:microsoft.com/office/officeart/2005/8/layout/process4"/>
    <dgm:cxn modelId="{8B41BA00-204D-4727-AD17-98241AECF80B}" type="presOf" srcId="{1E38487A-BCD5-4894-90A6-BFC523AB2F60}" destId="{85753E91-A0A7-4062-B604-63F33790AF79}" srcOrd="1" destOrd="0" presId="urn:microsoft.com/office/officeart/2005/8/layout/process4"/>
    <dgm:cxn modelId="{9C032765-C39E-40B3-AB59-499D2E17FA31}" srcId="{1E38487A-BCD5-4894-90A6-BFC523AB2F60}" destId="{4620C09E-BE70-47E2-AEE4-5BC2F68B0C0F}" srcOrd="0" destOrd="0" parTransId="{182B5C77-0CA2-4EDC-8962-AF816F10D667}" sibTransId="{C1DCCAE9-F047-4BA2-B659-14A62842F7C8}"/>
    <dgm:cxn modelId="{52EA1301-5D10-425C-804F-D3C5F158148D}" srcId="{BE01348F-4706-47EC-B7B3-7F8FE8B7DCDE}" destId="{1E38487A-BCD5-4894-90A6-BFC523AB2F60}" srcOrd="1" destOrd="0" parTransId="{913FFCAA-8BE7-4D67-A46E-E8D2EFAF5886}" sibTransId="{1FF3E750-C323-4492-8462-05C5127A129D}"/>
    <dgm:cxn modelId="{D3EDEF73-FA13-4212-85E1-983BDE6BECA0}" type="presOf" srcId="{BE01348F-4706-47EC-B7B3-7F8FE8B7DCDE}" destId="{F6135C4A-3A14-4CCE-94D3-68B5963D3E3B}" srcOrd="0" destOrd="0" presId="urn:microsoft.com/office/officeart/2005/8/layout/process4"/>
    <dgm:cxn modelId="{CD6EFB01-1FF3-4E2E-994B-1D1E8BDC223D}" type="presOf" srcId="{904491D7-4494-408B-AA07-DF85F7C61D70}" destId="{93C65EFD-5CF4-4372-831F-9C4EEDCCEDC2}" srcOrd="0" destOrd="0" presId="urn:microsoft.com/office/officeart/2005/8/layout/process4"/>
    <dgm:cxn modelId="{0C5BB387-FB65-4BB6-8CDA-F47E2E833710}" type="presOf" srcId="{D15A2942-F31C-42F0-BB82-C05477DF5122}" destId="{1C05E6DD-A8C8-4A09-B86C-C5C846F0D67E}" srcOrd="0" destOrd="0" presId="urn:microsoft.com/office/officeart/2005/8/layout/process4"/>
    <dgm:cxn modelId="{259B2864-5CBD-43D1-9D07-627E14B199EC}" type="presOf" srcId="{1E38487A-BCD5-4894-90A6-BFC523AB2F60}" destId="{740E99CF-DCD8-4DDC-9830-90803AA91A13}" srcOrd="0" destOrd="0" presId="urn:microsoft.com/office/officeart/2005/8/layout/process4"/>
    <dgm:cxn modelId="{9D98D3AD-80D1-4778-A57F-B6FDE53FB979}" type="presOf" srcId="{904491D7-4494-408B-AA07-DF85F7C61D70}" destId="{BB72BBF3-4EEC-4A13-8F70-1DD27F527B57}" srcOrd="1" destOrd="0" presId="urn:microsoft.com/office/officeart/2005/8/layout/process4"/>
    <dgm:cxn modelId="{ABE2C547-15BD-4F18-B58F-3D3A78845EAE}" type="presOf" srcId="{29532934-2254-4AD7-B545-766649D9C3CF}" destId="{2B1805D4-8174-4567-83C1-8F9EE33664C0}" srcOrd="0" destOrd="0" presId="urn:microsoft.com/office/officeart/2005/8/layout/process4"/>
    <dgm:cxn modelId="{A1482BA1-0698-445C-B5E7-F890402C0709}" srcId="{BE01348F-4706-47EC-B7B3-7F8FE8B7DCDE}" destId="{904491D7-4494-408B-AA07-DF85F7C61D70}" srcOrd="0" destOrd="0" parTransId="{026B6EDC-C641-4C32-9F18-A40226C89515}" sibTransId="{E67ED0FB-62F6-4497-9F33-5E1AC41E9347}"/>
    <dgm:cxn modelId="{91272279-57D7-40D4-9328-26CC245714E5}" type="presOf" srcId="{E663747B-87BB-459C-BC8C-2F9517FAAC24}" destId="{4126855A-0CF9-427C-B633-C79F6CFB30E7}" srcOrd="1" destOrd="0" presId="urn:microsoft.com/office/officeart/2005/8/layout/process4"/>
    <dgm:cxn modelId="{9C677EFB-789D-49B6-A1F2-DE9697E88FA5}" srcId="{E663747B-87BB-459C-BC8C-2F9517FAAC24}" destId="{D15A2942-F31C-42F0-BB82-C05477DF5122}" srcOrd="0" destOrd="0" parTransId="{ADF524E9-357F-4C86-9462-10B0E068AE09}" sibTransId="{60D2407A-B3DF-465F-8808-7638B881C1D5}"/>
    <dgm:cxn modelId="{E6A97C21-1D34-44BA-B96C-DD55D4F80FEB}" type="presParOf" srcId="{F6135C4A-3A14-4CCE-94D3-68B5963D3E3B}" destId="{5103A604-C229-42CA-A0F0-2C774052DFE6}" srcOrd="0" destOrd="0" presId="urn:microsoft.com/office/officeart/2005/8/layout/process4"/>
    <dgm:cxn modelId="{5BF34FD5-C73E-4207-8F81-FD1691B37E98}" type="presParOf" srcId="{5103A604-C229-42CA-A0F0-2C774052DFE6}" destId="{9DE2F210-FE40-49D8-87B1-8DC61033A421}" srcOrd="0" destOrd="0" presId="urn:microsoft.com/office/officeart/2005/8/layout/process4"/>
    <dgm:cxn modelId="{FA753500-E884-46C7-885B-D668F3950A57}" type="presParOf" srcId="{5103A604-C229-42CA-A0F0-2C774052DFE6}" destId="{4126855A-0CF9-427C-B633-C79F6CFB30E7}" srcOrd="1" destOrd="0" presId="urn:microsoft.com/office/officeart/2005/8/layout/process4"/>
    <dgm:cxn modelId="{73E7DEAE-3A37-413F-92D0-911A3FAC5570}" type="presParOf" srcId="{5103A604-C229-42CA-A0F0-2C774052DFE6}" destId="{00DBA85C-2C3A-489B-A5CA-5F0372BF507E}" srcOrd="2" destOrd="0" presId="urn:microsoft.com/office/officeart/2005/8/layout/process4"/>
    <dgm:cxn modelId="{04B120F7-BE55-4392-87D0-97DBADC80071}" type="presParOf" srcId="{00DBA85C-2C3A-489B-A5CA-5F0372BF507E}" destId="{1C05E6DD-A8C8-4A09-B86C-C5C846F0D67E}" srcOrd="0" destOrd="0" presId="urn:microsoft.com/office/officeart/2005/8/layout/process4"/>
    <dgm:cxn modelId="{28A144EC-C5BA-40C1-97AC-6C0B84DD6C24}" type="presParOf" srcId="{F6135C4A-3A14-4CCE-94D3-68B5963D3E3B}" destId="{F64598B4-D41C-4747-A63A-E3212AD28A39}" srcOrd="1" destOrd="0" presId="urn:microsoft.com/office/officeart/2005/8/layout/process4"/>
    <dgm:cxn modelId="{69687143-9C14-4E43-B0A6-2A16CE1B157B}" type="presParOf" srcId="{F6135C4A-3A14-4CCE-94D3-68B5963D3E3B}" destId="{CD84C4E9-F066-4A1D-AE0D-47DE42E1648F}" srcOrd="2" destOrd="0" presId="urn:microsoft.com/office/officeart/2005/8/layout/process4"/>
    <dgm:cxn modelId="{F6757676-D9F4-427F-B1AE-112ECC566A2B}" type="presParOf" srcId="{CD84C4E9-F066-4A1D-AE0D-47DE42E1648F}" destId="{740E99CF-DCD8-4DDC-9830-90803AA91A13}" srcOrd="0" destOrd="0" presId="urn:microsoft.com/office/officeart/2005/8/layout/process4"/>
    <dgm:cxn modelId="{5DE2FDC5-FF1D-4B1A-A78B-722A05D530BA}" type="presParOf" srcId="{CD84C4E9-F066-4A1D-AE0D-47DE42E1648F}" destId="{85753E91-A0A7-4062-B604-63F33790AF79}" srcOrd="1" destOrd="0" presId="urn:microsoft.com/office/officeart/2005/8/layout/process4"/>
    <dgm:cxn modelId="{F8E9E102-737D-42C7-AA6E-4D42B39BC937}" type="presParOf" srcId="{CD84C4E9-F066-4A1D-AE0D-47DE42E1648F}" destId="{A97952A5-CEE0-45B9-9B7A-67A74E581BE5}" srcOrd="2" destOrd="0" presId="urn:microsoft.com/office/officeart/2005/8/layout/process4"/>
    <dgm:cxn modelId="{25F33617-4803-4CCF-AEAD-C0393C1A797B}" type="presParOf" srcId="{A97952A5-CEE0-45B9-9B7A-67A74E581BE5}" destId="{2725AD57-3C10-409E-9053-D9327CAA8FD0}" srcOrd="0" destOrd="0" presId="urn:microsoft.com/office/officeart/2005/8/layout/process4"/>
    <dgm:cxn modelId="{B6D72CDE-E906-4682-84C8-98BD0FA0D324}" type="presParOf" srcId="{F6135C4A-3A14-4CCE-94D3-68B5963D3E3B}" destId="{0BD923C5-1073-4459-B477-F1DEC3E8A10D}" srcOrd="3" destOrd="0" presId="urn:microsoft.com/office/officeart/2005/8/layout/process4"/>
    <dgm:cxn modelId="{34CB56DA-8F7A-477B-905D-5B12DD6297AC}" type="presParOf" srcId="{F6135C4A-3A14-4CCE-94D3-68B5963D3E3B}" destId="{DB2633E2-55F3-4F4E-BD0D-7DFD30D78DCB}" srcOrd="4" destOrd="0" presId="urn:microsoft.com/office/officeart/2005/8/layout/process4"/>
    <dgm:cxn modelId="{A2C30527-52F3-4D25-8846-E493F609E53E}" type="presParOf" srcId="{DB2633E2-55F3-4F4E-BD0D-7DFD30D78DCB}" destId="{93C65EFD-5CF4-4372-831F-9C4EEDCCEDC2}" srcOrd="0" destOrd="0" presId="urn:microsoft.com/office/officeart/2005/8/layout/process4"/>
    <dgm:cxn modelId="{1E5F3137-71E3-4779-A120-0A21070466FA}" type="presParOf" srcId="{DB2633E2-55F3-4F4E-BD0D-7DFD30D78DCB}" destId="{BB72BBF3-4EEC-4A13-8F70-1DD27F527B57}" srcOrd="1" destOrd="0" presId="urn:microsoft.com/office/officeart/2005/8/layout/process4"/>
    <dgm:cxn modelId="{69698F81-1C66-4478-BC48-9BF7E903F323}" type="presParOf" srcId="{DB2633E2-55F3-4F4E-BD0D-7DFD30D78DCB}" destId="{718324DD-48F1-4ACB-8FA9-592F85B30547}" srcOrd="2" destOrd="0" presId="urn:microsoft.com/office/officeart/2005/8/layout/process4"/>
    <dgm:cxn modelId="{BBA6C934-C224-4979-8A21-7E9715B7916C}" type="presParOf" srcId="{718324DD-48F1-4ACB-8FA9-592F85B30547}" destId="{2B1805D4-8174-4567-83C1-8F9EE33664C0}" srcOrd="0"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88488DCE-AC21-4B82-8CDF-455BE67BA981}"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r-FR"/>
        </a:p>
      </dgm:t>
    </dgm:pt>
    <dgm:pt modelId="{B6A26E5A-8C09-4E97-BAD2-C47185149476}">
      <dgm:prSet phldrT="[Texte]"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Des enseignements en graduation et en post graduation ;</a:t>
          </a:r>
          <a:endParaRPr lang="fr-FR" sz="1000" dirty="0">
            <a:solidFill>
              <a:schemeClr val="tx1"/>
            </a:solidFill>
          </a:endParaRPr>
        </a:p>
      </dgm:t>
    </dgm:pt>
    <dgm:pt modelId="{EEE1EB2D-6B34-4AAA-83CF-7FBFB9AFB3AC}" type="parTrans" cxnId="{AE8AC09D-4F06-4BEE-8C42-63AADB55EF45}">
      <dgm:prSet/>
      <dgm:spPr/>
      <dgm:t>
        <a:bodyPr/>
        <a:lstStyle/>
        <a:p>
          <a:endParaRPr lang="fr-FR"/>
        </a:p>
      </dgm:t>
    </dgm:pt>
    <dgm:pt modelId="{7A5EC18E-49D2-4D76-8840-7D72B3004DAA}" type="sibTrans" cxnId="{AE8AC09D-4F06-4BEE-8C42-63AADB55EF45}">
      <dgm:prSet/>
      <dgm:spPr/>
      <dgm:t>
        <a:bodyPr/>
        <a:lstStyle/>
        <a:p>
          <a:endParaRPr lang="fr-FR"/>
        </a:p>
      </dgm:t>
    </dgm:pt>
    <dgm:pt modelId="{3EC487AD-695A-4958-A39A-C03E0065D092}">
      <dgm:prSet phldrT="[Texte]"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Des activités de recherche scientifique ;</a:t>
          </a:r>
          <a:endParaRPr lang="fr-FR" sz="1000" dirty="0">
            <a:solidFill>
              <a:schemeClr val="tx1"/>
            </a:solidFill>
          </a:endParaRPr>
        </a:p>
      </dgm:t>
    </dgm:pt>
    <dgm:pt modelId="{708754C6-E159-4903-8C66-3DD12FFC6826}" type="parTrans" cxnId="{8354A88D-104D-4987-90D2-85816672561B}">
      <dgm:prSet/>
      <dgm:spPr/>
      <dgm:t>
        <a:bodyPr/>
        <a:lstStyle/>
        <a:p>
          <a:endParaRPr lang="fr-FR"/>
        </a:p>
      </dgm:t>
    </dgm:pt>
    <dgm:pt modelId="{FE910C84-BEDE-45B8-B6F0-8F37CA6862C8}" type="sibTrans" cxnId="{8354A88D-104D-4987-90D2-85816672561B}">
      <dgm:prSet/>
      <dgm:spPr/>
      <dgm:t>
        <a:bodyPr/>
        <a:lstStyle/>
        <a:p>
          <a:endParaRPr lang="fr-FR"/>
        </a:p>
      </dgm:t>
    </dgm:pt>
    <dgm:pt modelId="{9E9F957B-3B9D-4E2C-9FE1-0CD3FFAC95F0}">
      <dgm:prSet phldrT="[Texte]"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La Faculté est constituée de départements ;</a:t>
          </a:r>
          <a:endParaRPr lang="fr-FR" sz="1000" dirty="0">
            <a:solidFill>
              <a:schemeClr val="tx1"/>
            </a:solidFill>
          </a:endParaRPr>
        </a:p>
      </dgm:t>
    </dgm:pt>
    <dgm:pt modelId="{73200111-8ED5-419E-9B34-3EAA5767BBB6}" type="parTrans" cxnId="{D37C3ADB-CD57-4B5C-9274-37435F12DE8F}">
      <dgm:prSet/>
      <dgm:spPr/>
      <dgm:t>
        <a:bodyPr/>
        <a:lstStyle/>
        <a:p>
          <a:endParaRPr lang="fr-FR"/>
        </a:p>
      </dgm:t>
    </dgm:pt>
    <dgm:pt modelId="{A30F25D5-F49F-47F9-B6AC-51D185C46E48}" type="sibTrans" cxnId="{D37C3ADB-CD57-4B5C-9274-37435F12DE8F}">
      <dgm:prSet/>
      <dgm:spPr/>
      <dgm:t>
        <a:bodyPr/>
        <a:lstStyle/>
        <a:p>
          <a:endParaRPr lang="fr-FR"/>
        </a:p>
      </dgm:t>
    </dgm:pt>
    <dgm:pt modelId="{01157B0E-459F-4F67-A94E-7DEE973B6D14}">
      <dgm:prSet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Le domaine est un ensemble de filières ;</a:t>
          </a:r>
          <a:endParaRPr lang="fr-FR" sz="1000" dirty="0">
            <a:solidFill>
              <a:schemeClr val="tx1"/>
            </a:solidFill>
          </a:endParaRPr>
        </a:p>
      </dgm:t>
    </dgm:pt>
    <dgm:pt modelId="{E1894AA9-8517-45DE-B77D-72FC6EFDF365}" type="parTrans" cxnId="{1C9E557D-C381-40FB-9D8C-DA5370FF978F}">
      <dgm:prSet/>
      <dgm:spPr/>
      <dgm:t>
        <a:bodyPr/>
        <a:lstStyle/>
        <a:p>
          <a:endParaRPr lang="fr-FR"/>
        </a:p>
      </dgm:t>
    </dgm:pt>
    <dgm:pt modelId="{AFF76F27-C533-465A-AF45-019C353D0EBB}" type="sibTrans" cxnId="{1C9E557D-C381-40FB-9D8C-DA5370FF978F}">
      <dgm:prSet/>
      <dgm:spPr/>
      <dgm:t>
        <a:bodyPr/>
        <a:lstStyle/>
        <a:p>
          <a:endParaRPr lang="fr-FR"/>
        </a:p>
      </dgm:t>
    </dgm:pt>
    <dgm:pt modelId="{00A01AA9-1389-476E-96E0-19ABB848EF65}">
      <dgm:prSet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Des activités de formation continue, assurant une amélioration des niveaux et un renouvellement des connaissances.</a:t>
          </a:r>
          <a:endParaRPr lang="fr-FR" sz="1000" dirty="0">
            <a:solidFill>
              <a:schemeClr val="tx1"/>
            </a:solidFill>
          </a:endParaRPr>
        </a:p>
      </dgm:t>
    </dgm:pt>
    <dgm:pt modelId="{98F379C4-A47D-4135-A47C-7F9B6E9EAC9D}" type="parTrans" cxnId="{4620DBE4-CE37-4AD6-BE10-8B54B445075B}">
      <dgm:prSet/>
      <dgm:spPr/>
      <dgm:t>
        <a:bodyPr/>
        <a:lstStyle/>
        <a:p>
          <a:endParaRPr lang="fr-FR"/>
        </a:p>
      </dgm:t>
    </dgm:pt>
    <dgm:pt modelId="{8E413CCC-C79B-45E0-A30C-3E70E797C0F8}" type="sibTrans" cxnId="{4620DBE4-CE37-4AD6-BE10-8B54B445075B}">
      <dgm:prSet/>
      <dgm:spPr/>
      <dgm:t>
        <a:bodyPr/>
        <a:lstStyle/>
        <a:p>
          <a:endParaRPr lang="fr-FR"/>
        </a:p>
      </dgm:t>
    </dgm:pt>
    <dgm:pt modelId="{C531609B-A33E-4A4E-A48F-24F57DEDAAEE}">
      <dgm:prSet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Le département </a:t>
          </a:r>
          <a:r>
            <a:rPr lang="fr-FR" sz="1000" b="1" dirty="0" smtClean="0">
              <a:solidFill>
                <a:schemeClr val="tx1"/>
              </a:solidFill>
              <a:latin typeface="Book Antiqua" pitchFamily="18" charset="0"/>
              <a:ea typeface="Times New Roman" pitchFamily="18" charset="0"/>
              <a:cs typeface="Arial" pitchFamily="34" charset="0"/>
            </a:rPr>
            <a:t>peut être constitué d’un domaine ;</a:t>
          </a:r>
          <a:endParaRPr lang="fr-FR" sz="1000" b="1" dirty="0">
            <a:solidFill>
              <a:schemeClr val="tx1"/>
            </a:solidFill>
          </a:endParaRPr>
        </a:p>
      </dgm:t>
    </dgm:pt>
    <dgm:pt modelId="{5986973A-F177-4C34-9BF1-8EAA21082B9B}" type="parTrans" cxnId="{9A629CC2-FA85-46AC-965D-F3A76D8DBC6E}">
      <dgm:prSet/>
      <dgm:spPr/>
      <dgm:t>
        <a:bodyPr/>
        <a:lstStyle/>
        <a:p>
          <a:endParaRPr lang="fr-FR"/>
        </a:p>
      </dgm:t>
    </dgm:pt>
    <dgm:pt modelId="{4C857AA0-6A63-40C7-9986-32059CEBE420}" type="sibTrans" cxnId="{9A629CC2-FA85-46AC-965D-F3A76D8DBC6E}">
      <dgm:prSet/>
      <dgm:spPr/>
      <dgm:t>
        <a:bodyPr/>
        <a:lstStyle/>
        <a:p>
          <a:endParaRPr lang="fr-FR"/>
        </a:p>
      </dgm:t>
    </dgm:pt>
    <dgm:pt modelId="{3F1B17FE-6543-41B9-AA35-38780F2AF376}">
      <dgm:prSet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La filière est subdivisée en spécialités;</a:t>
          </a:r>
          <a:endParaRPr lang="fr-FR" sz="1000" dirty="0">
            <a:solidFill>
              <a:schemeClr val="tx1"/>
            </a:solidFill>
          </a:endParaRPr>
        </a:p>
      </dgm:t>
    </dgm:pt>
    <dgm:pt modelId="{00277C09-F551-48C1-8C6A-C4AF7C5EEF3B}" type="parTrans" cxnId="{60372F30-02EE-4F5A-A5A2-6F8F14454348}">
      <dgm:prSet/>
      <dgm:spPr/>
      <dgm:t>
        <a:bodyPr/>
        <a:lstStyle/>
        <a:p>
          <a:endParaRPr lang="fr-FR"/>
        </a:p>
      </dgm:t>
    </dgm:pt>
    <dgm:pt modelId="{7D4386A1-D067-4E33-9862-D5B8DCC57022}" type="sibTrans" cxnId="{60372F30-02EE-4F5A-A5A2-6F8F14454348}">
      <dgm:prSet/>
      <dgm:spPr/>
      <dgm:t>
        <a:bodyPr/>
        <a:lstStyle/>
        <a:p>
          <a:endParaRPr lang="fr-FR"/>
        </a:p>
      </dgm:t>
    </dgm:pt>
    <dgm:pt modelId="{3F2201CF-B8DE-474B-84A5-2A5C9386323F}">
      <dgm:prSet custT="1"/>
      <dgm:spPr/>
      <dgm:t>
        <a:bodyPr/>
        <a:lstStyle/>
        <a:p>
          <a:pPr algn="l"/>
          <a:r>
            <a:rPr lang="fr-FR" sz="1000" dirty="0" smtClean="0">
              <a:solidFill>
                <a:schemeClr val="tx1"/>
              </a:solidFill>
              <a:latin typeface="Book Antiqua" pitchFamily="18" charset="0"/>
              <a:ea typeface="Times New Roman" pitchFamily="18" charset="0"/>
              <a:cs typeface="Arial" pitchFamily="34" charset="0"/>
            </a:rPr>
            <a:t>La spécialité précise le parcours de formation et les compétences à acquérir par l’étudiant.</a:t>
          </a:r>
          <a:endParaRPr lang="fr-FR" sz="1000" dirty="0">
            <a:solidFill>
              <a:schemeClr val="tx1"/>
            </a:solidFill>
          </a:endParaRPr>
        </a:p>
      </dgm:t>
    </dgm:pt>
    <dgm:pt modelId="{886E3BEF-EA09-40F3-8CD9-AA8F81986BCD}" type="parTrans" cxnId="{CCC8EC0A-31C8-49EE-BDF6-8E32B62AA386}">
      <dgm:prSet/>
      <dgm:spPr/>
      <dgm:t>
        <a:bodyPr/>
        <a:lstStyle/>
        <a:p>
          <a:endParaRPr lang="fr-FR"/>
        </a:p>
      </dgm:t>
    </dgm:pt>
    <dgm:pt modelId="{9F5D9FDF-3B49-48BE-B9A3-216599507A35}" type="sibTrans" cxnId="{CCC8EC0A-31C8-49EE-BDF6-8E32B62AA386}">
      <dgm:prSet/>
      <dgm:spPr/>
      <dgm:t>
        <a:bodyPr/>
        <a:lstStyle/>
        <a:p>
          <a:endParaRPr lang="fr-FR"/>
        </a:p>
      </dgm:t>
    </dgm:pt>
    <dgm:pt modelId="{C7A7099E-BBBF-4AC2-B21B-5F3606ADEFD1}" type="pres">
      <dgm:prSet presAssocID="{88488DCE-AC21-4B82-8CDF-455BE67BA981}" presName="Name0" presStyleCnt="0">
        <dgm:presLayoutVars>
          <dgm:dir/>
          <dgm:animLvl val="lvl"/>
          <dgm:resizeHandles val="exact"/>
        </dgm:presLayoutVars>
      </dgm:prSet>
      <dgm:spPr/>
      <dgm:t>
        <a:bodyPr/>
        <a:lstStyle/>
        <a:p>
          <a:endParaRPr lang="fr-FR"/>
        </a:p>
      </dgm:t>
    </dgm:pt>
    <dgm:pt modelId="{37E9E263-13C3-43A1-96F3-CB09CB21F573}" type="pres">
      <dgm:prSet presAssocID="{3F2201CF-B8DE-474B-84A5-2A5C9386323F}" presName="boxAndChildren" presStyleCnt="0"/>
      <dgm:spPr/>
    </dgm:pt>
    <dgm:pt modelId="{417D168B-1260-41E1-964C-52E4746AB734}" type="pres">
      <dgm:prSet presAssocID="{3F2201CF-B8DE-474B-84A5-2A5C9386323F}" presName="parentTextBox" presStyleLbl="node1" presStyleIdx="0" presStyleCnt="8"/>
      <dgm:spPr/>
      <dgm:t>
        <a:bodyPr/>
        <a:lstStyle/>
        <a:p>
          <a:endParaRPr lang="fr-FR"/>
        </a:p>
      </dgm:t>
    </dgm:pt>
    <dgm:pt modelId="{2E8894C9-B900-44B3-A3F3-2DC509145ACA}" type="pres">
      <dgm:prSet presAssocID="{7D4386A1-D067-4E33-9862-D5B8DCC57022}" presName="sp" presStyleCnt="0"/>
      <dgm:spPr/>
    </dgm:pt>
    <dgm:pt modelId="{B18E17FB-FA54-4553-A237-A3F5B25C1145}" type="pres">
      <dgm:prSet presAssocID="{3F1B17FE-6543-41B9-AA35-38780F2AF376}" presName="arrowAndChildren" presStyleCnt="0"/>
      <dgm:spPr/>
    </dgm:pt>
    <dgm:pt modelId="{5B3E0010-81BF-48F9-A7B2-CC78F7AE87CC}" type="pres">
      <dgm:prSet presAssocID="{3F1B17FE-6543-41B9-AA35-38780F2AF376}" presName="parentTextArrow" presStyleLbl="node1" presStyleIdx="1" presStyleCnt="8"/>
      <dgm:spPr/>
      <dgm:t>
        <a:bodyPr/>
        <a:lstStyle/>
        <a:p>
          <a:endParaRPr lang="fr-FR"/>
        </a:p>
      </dgm:t>
    </dgm:pt>
    <dgm:pt modelId="{B934788F-C95C-40DB-B493-D0B687ECBB36}" type="pres">
      <dgm:prSet presAssocID="{AFF76F27-C533-465A-AF45-019C353D0EBB}" presName="sp" presStyleCnt="0"/>
      <dgm:spPr/>
    </dgm:pt>
    <dgm:pt modelId="{BD48186B-08DE-4401-9DA8-875962E3A96E}" type="pres">
      <dgm:prSet presAssocID="{01157B0E-459F-4F67-A94E-7DEE973B6D14}" presName="arrowAndChildren" presStyleCnt="0"/>
      <dgm:spPr/>
    </dgm:pt>
    <dgm:pt modelId="{0DE1B614-1BF3-4750-B471-37A932CF3BF6}" type="pres">
      <dgm:prSet presAssocID="{01157B0E-459F-4F67-A94E-7DEE973B6D14}" presName="parentTextArrow" presStyleLbl="node1" presStyleIdx="2" presStyleCnt="8"/>
      <dgm:spPr/>
      <dgm:t>
        <a:bodyPr/>
        <a:lstStyle/>
        <a:p>
          <a:endParaRPr lang="fr-FR"/>
        </a:p>
      </dgm:t>
    </dgm:pt>
    <dgm:pt modelId="{EB4A281B-69EF-44C2-931B-CFA61A9BC685}" type="pres">
      <dgm:prSet presAssocID="{4C857AA0-6A63-40C7-9986-32059CEBE420}" presName="sp" presStyleCnt="0"/>
      <dgm:spPr/>
    </dgm:pt>
    <dgm:pt modelId="{DAAD3305-0BF5-40B5-A8C5-FF8CDCC90E89}" type="pres">
      <dgm:prSet presAssocID="{C531609B-A33E-4A4E-A48F-24F57DEDAAEE}" presName="arrowAndChildren" presStyleCnt="0"/>
      <dgm:spPr/>
    </dgm:pt>
    <dgm:pt modelId="{6D2655ED-63D2-40E5-BA82-5C55AD16AA98}" type="pres">
      <dgm:prSet presAssocID="{C531609B-A33E-4A4E-A48F-24F57DEDAAEE}" presName="parentTextArrow" presStyleLbl="node1" presStyleIdx="3" presStyleCnt="8"/>
      <dgm:spPr/>
      <dgm:t>
        <a:bodyPr/>
        <a:lstStyle/>
        <a:p>
          <a:endParaRPr lang="fr-FR"/>
        </a:p>
      </dgm:t>
    </dgm:pt>
    <dgm:pt modelId="{0D5E463A-D99A-4098-A6D0-35CBB2DB19D2}" type="pres">
      <dgm:prSet presAssocID="{A30F25D5-F49F-47F9-B6AC-51D185C46E48}" presName="sp" presStyleCnt="0"/>
      <dgm:spPr/>
    </dgm:pt>
    <dgm:pt modelId="{83811F37-B95B-407A-AAB4-7CE6FF2B7070}" type="pres">
      <dgm:prSet presAssocID="{9E9F957B-3B9D-4E2C-9FE1-0CD3FFAC95F0}" presName="arrowAndChildren" presStyleCnt="0"/>
      <dgm:spPr/>
    </dgm:pt>
    <dgm:pt modelId="{3A293D9C-DA2E-4104-A7EA-478233DBE8B6}" type="pres">
      <dgm:prSet presAssocID="{9E9F957B-3B9D-4E2C-9FE1-0CD3FFAC95F0}" presName="parentTextArrow" presStyleLbl="node1" presStyleIdx="4" presStyleCnt="8"/>
      <dgm:spPr/>
      <dgm:t>
        <a:bodyPr/>
        <a:lstStyle/>
        <a:p>
          <a:endParaRPr lang="fr-FR"/>
        </a:p>
      </dgm:t>
    </dgm:pt>
    <dgm:pt modelId="{421C9846-96A1-4287-BB00-3612A208B7A7}" type="pres">
      <dgm:prSet presAssocID="{8E413CCC-C79B-45E0-A30C-3E70E797C0F8}" presName="sp" presStyleCnt="0"/>
      <dgm:spPr/>
    </dgm:pt>
    <dgm:pt modelId="{E86EFC8C-A3F8-4536-ABD8-D6D1816FBB81}" type="pres">
      <dgm:prSet presAssocID="{00A01AA9-1389-476E-96E0-19ABB848EF65}" presName="arrowAndChildren" presStyleCnt="0"/>
      <dgm:spPr/>
    </dgm:pt>
    <dgm:pt modelId="{594DF225-74A4-4D91-9BFC-0D967A50BABB}" type="pres">
      <dgm:prSet presAssocID="{00A01AA9-1389-476E-96E0-19ABB848EF65}" presName="parentTextArrow" presStyleLbl="node1" presStyleIdx="5" presStyleCnt="8" custLinFactNeighborX="0" custLinFactNeighborY="4006"/>
      <dgm:spPr/>
      <dgm:t>
        <a:bodyPr/>
        <a:lstStyle/>
        <a:p>
          <a:endParaRPr lang="fr-FR"/>
        </a:p>
      </dgm:t>
    </dgm:pt>
    <dgm:pt modelId="{9382B8DC-24F5-4EBD-B46E-6E174277A544}" type="pres">
      <dgm:prSet presAssocID="{FE910C84-BEDE-45B8-B6F0-8F37CA6862C8}" presName="sp" presStyleCnt="0"/>
      <dgm:spPr/>
    </dgm:pt>
    <dgm:pt modelId="{A916E28B-D8F0-48DD-AFEA-C8B37D985B70}" type="pres">
      <dgm:prSet presAssocID="{3EC487AD-695A-4958-A39A-C03E0065D092}" presName="arrowAndChildren" presStyleCnt="0"/>
      <dgm:spPr/>
    </dgm:pt>
    <dgm:pt modelId="{FF620C86-AEBA-4560-8283-191AE7A45269}" type="pres">
      <dgm:prSet presAssocID="{3EC487AD-695A-4958-A39A-C03E0065D092}" presName="parentTextArrow" presStyleLbl="node1" presStyleIdx="6" presStyleCnt="8"/>
      <dgm:spPr/>
      <dgm:t>
        <a:bodyPr/>
        <a:lstStyle/>
        <a:p>
          <a:endParaRPr lang="fr-FR"/>
        </a:p>
      </dgm:t>
    </dgm:pt>
    <dgm:pt modelId="{C8751532-246C-4380-88C9-8CA163FE6898}" type="pres">
      <dgm:prSet presAssocID="{7A5EC18E-49D2-4D76-8840-7D72B3004DAA}" presName="sp" presStyleCnt="0"/>
      <dgm:spPr/>
    </dgm:pt>
    <dgm:pt modelId="{61F044A7-2701-4D0E-B294-55629FFA726D}" type="pres">
      <dgm:prSet presAssocID="{B6A26E5A-8C09-4E97-BAD2-C47185149476}" presName="arrowAndChildren" presStyleCnt="0"/>
      <dgm:spPr/>
    </dgm:pt>
    <dgm:pt modelId="{A7EC6EF4-3C2D-4F7A-BFAF-B05F0688EA60}" type="pres">
      <dgm:prSet presAssocID="{B6A26E5A-8C09-4E97-BAD2-C47185149476}" presName="parentTextArrow" presStyleLbl="node1" presStyleIdx="7" presStyleCnt="8"/>
      <dgm:spPr/>
      <dgm:t>
        <a:bodyPr/>
        <a:lstStyle/>
        <a:p>
          <a:endParaRPr lang="fr-FR"/>
        </a:p>
      </dgm:t>
    </dgm:pt>
  </dgm:ptLst>
  <dgm:cxnLst>
    <dgm:cxn modelId="{1C9E557D-C381-40FB-9D8C-DA5370FF978F}" srcId="{88488DCE-AC21-4B82-8CDF-455BE67BA981}" destId="{01157B0E-459F-4F67-A94E-7DEE973B6D14}" srcOrd="5" destOrd="0" parTransId="{E1894AA9-8517-45DE-B77D-72FC6EFDF365}" sibTransId="{AFF76F27-C533-465A-AF45-019C353D0EBB}"/>
    <dgm:cxn modelId="{AE8AC09D-4F06-4BEE-8C42-63AADB55EF45}" srcId="{88488DCE-AC21-4B82-8CDF-455BE67BA981}" destId="{B6A26E5A-8C09-4E97-BAD2-C47185149476}" srcOrd="0" destOrd="0" parTransId="{EEE1EB2D-6B34-4AAA-83CF-7FBFB9AFB3AC}" sibTransId="{7A5EC18E-49D2-4D76-8840-7D72B3004DAA}"/>
    <dgm:cxn modelId="{BBF32C49-8BAB-4A2C-B997-F4E768B3D5C2}" type="presOf" srcId="{9E9F957B-3B9D-4E2C-9FE1-0CD3FFAC95F0}" destId="{3A293D9C-DA2E-4104-A7EA-478233DBE8B6}" srcOrd="0" destOrd="0" presId="urn:microsoft.com/office/officeart/2005/8/layout/process4"/>
    <dgm:cxn modelId="{DF96B908-B6FC-4831-803D-C7929B74AC2D}" type="presOf" srcId="{88488DCE-AC21-4B82-8CDF-455BE67BA981}" destId="{C7A7099E-BBBF-4AC2-B21B-5F3606ADEFD1}" srcOrd="0" destOrd="0" presId="urn:microsoft.com/office/officeart/2005/8/layout/process4"/>
    <dgm:cxn modelId="{CCC8EC0A-31C8-49EE-BDF6-8E32B62AA386}" srcId="{88488DCE-AC21-4B82-8CDF-455BE67BA981}" destId="{3F2201CF-B8DE-474B-84A5-2A5C9386323F}" srcOrd="7" destOrd="0" parTransId="{886E3BEF-EA09-40F3-8CD9-AA8F81986BCD}" sibTransId="{9F5D9FDF-3B49-48BE-B9A3-216599507A35}"/>
    <dgm:cxn modelId="{C379A47C-9E19-4DED-9654-B78512D27B78}" type="presOf" srcId="{3F2201CF-B8DE-474B-84A5-2A5C9386323F}" destId="{417D168B-1260-41E1-964C-52E4746AB734}" srcOrd="0" destOrd="0" presId="urn:microsoft.com/office/officeart/2005/8/layout/process4"/>
    <dgm:cxn modelId="{60372F30-02EE-4F5A-A5A2-6F8F14454348}" srcId="{88488DCE-AC21-4B82-8CDF-455BE67BA981}" destId="{3F1B17FE-6543-41B9-AA35-38780F2AF376}" srcOrd="6" destOrd="0" parTransId="{00277C09-F551-48C1-8C6A-C4AF7C5EEF3B}" sibTransId="{7D4386A1-D067-4E33-9862-D5B8DCC57022}"/>
    <dgm:cxn modelId="{D37C3ADB-CD57-4B5C-9274-37435F12DE8F}" srcId="{88488DCE-AC21-4B82-8CDF-455BE67BA981}" destId="{9E9F957B-3B9D-4E2C-9FE1-0CD3FFAC95F0}" srcOrd="3" destOrd="0" parTransId="{73200111-8ED5-419E-9B34-3EAA5767BBB6}" sibTransId="{A30F25D5-F49F-47F9-B6AC-51D185C46E48}"/>
    <dgm:cxn modelId="{4620DBE4-CE37-4AD6-BE10-8B54B445075B}" srcId="{88488DCE-AC21-4B82-8CDF-455BE67BA981}" destId="{00A01AA9-1389-476E-96E0-19ABB848EF65}" srcOrd="2" destOrd="0" parTransId="{98F379C4-A47D-4135-A47C-7F9B6E9EAC9D}" sibTransId="{8E413CCC-C79B-45E0-A30C-3E70E797C0F8}"/>
    <dgm:cxn modelId="{3EDD7A11-F5DD-4EFB-9AD6-0C7896A5B56E}" type="presOf" srcId="{3F1B17FE-6543-41B9-AA35-38780F2AF376}" destId="{5B3E0010-81BF-48F9-A7B2-CC78F7AE87CC}" srcOrd="0" destOrd="0" presId="urn:microsoft.com/office/officeart/2005/8/layout/process4"/>
    <dgm:cxn modelId="{8354A88D-104D-4987-90D2-85816672561B}" srcId="{88488DCE-AC21-4B82-8CDF-455BE67BA981}" destId="{3EC487AD-695A-4958-A39A-C03E0065D092}" srcOrd="1" destOrd="0" parTransId="{708754C6-E159-4903-8C66-3DD12FFC6826}" sibTransId="{FE910C84-BEDE-45B8-B6F0-8F37CA6862C8}"/>
    <dgm:cxn modelId="{BB272491-A192-47BD-835C-1CBE70E5F91B}" type="presOf" srcId="{B6A26E5A-8C09-4E97-BAD2-C47185149476}" destId="{A7EC6EF4-3C2D-4F7A-BFAF-B05F0688EA60}" srcOrd="0" destOrd="0" presId="urn:microsoft.com/office/officeart/2005/8/layout/process4"/>
    <dgm:cxn modelId="{4F59E400-A714-4F30-A742-617F84789D1B}" type="presOf" srcId="{01157B0E-459F-4F67-A94E-7DEE973B6D14}" destId="{0DE1B614-1BF3-4750-B471-37A932CF3BF6}" srcOrd="0" destOrd="0" presId="urn:microsoft.com/office/officeart/2005/8/layout/process4"/>
    <dgm:cxn modelId="{B4D353E4-17A0-40A6-BE0C-F98C9B9025F2}" type="presOf" srcId="{3EC487AD-695A-4958-A39A-C03E0065D092}" destId="{FF620C86-AEBA-4560-8283-191AE7A45269}" srcOrd="0" destOrd="0" presId="urn:microsoft.com/office/officeart/2005/8/layout/process4"/>
    <dgm:cxn modelId="{E86E3A4D-83CC-4152-8435-63F3DCC7FB1F}" type="presOf" srcId="{C531609B-A33E-4A4E-A48F-24F57DEDAAEE}" destId="{6D2655ED-63D2-40E5-BA82-5C55AD16AA98}" srcOrd="0" destOrd="0" presId="urn:microsoft.com/office/officeart/2005/8/layout/process4"/>
    <dgm:cxn modelId="{45F64DFE-6AF8-4E2E-B119-B9FBB5FD6D27}" type="presOf" srcId="{00A01AA9-1389-476E-96E0-19ABB848EF65}" destId="{594DF225-74A4-4D91-9BFC-0D967A50BABB}" srcOrd="0" destOrd="0" presId="urn:microsoft.com/office/officeart/2005/8/layout/process4"/>
    <dgm:cxn modelId="{9A629CC2-FA85-46AC-965D-F3A76D8DBC6E}" srcId="{88488DCE-AC21-4B82-8CDF-455BE67BA981}" destId="{C531609B-A33E-4A4E-A48F-24F57DEDAAEE}" srcOrd="4" destOrd="0" parTransId="{5986973A-F177-4C34-9BF1-8EAA21082B9B}" sibTransId="{4C857AA0-6A63-40C7-9986-32059CEBE420}"/>
    <dgm:cxn modelId="{3BEB4C7E-06BC-4D4A-8E98-ABC857469A34}" type="presParOf" srcId="{C7A7099E-BBBF-4AC2-B21B-5F3606ADEFD1}" destId="{37E9E263-13C3-43A1-96F3-CB09CB21F573}" srcOrd="0" destOrd="0" presId="urn:microsoft.com/office/officeart/2005/8/layout/process4"/>
    <dgm:cxn modelId="{CDD6954F-85BA-48FE-980A-982DEA61355D}" type="presParOf" srcId="{37E9E263-13C3-43A1-96F3-CB09CB21F573}" destId="{417D168B-1260-41E1-964C-52E4746AB734}" srcOrd="0" destOrd="0" presId="urn:microsoft.com/office/officeart/2005/8/layout/process4"/>
    <dgm:cxn modelId="{0EF52B67-0E1C-4C3D-801A-E7B00A5D91F1}" type="presParOf" srcId="{C7A7099E-BBBF-4AC2-B21B-5F3606ADEFD1}" destId="{2E8894C9-B900-44B3-A3F3-2DC509145ACA}" srcOrd="1" destOrd="0" presId="urn:microsoft.com/office/officeart/2005/8/layout/process4"/>
    <dgm:cxn modelId="{3903275F-D2C8-4457-B291-B1B5D5BBA588}" type="presParOf" srcId="{C7A7099E-BBBF-4AC2-B21B-5F3606ADEFD1}" destId="{B18E17FB-FA54-4553-A237-A3F5B25C1145}" srcOrd="2" destOrd="0" presId="urn:microsoft.com/office/officeart/2005/8/layout/process4"/>
    <dgm:cxn modelId="{57B9E9F0-F317-4623-959A-E33798BD5BFD}" type="presParOf" srcId="{B18E17FB-FA54-4553-A237-A3F5B25C1145}" destId="{5B3E0010-81BF-48F9-A7B2-CC78F7AE87CC}" srcOrd="0" destOrd="0" presId="urn:microsoft.com/office/officeart/2005/8/layout/process4"/>
    <dgm:cxn modelId="{72F4495B-5305-4B32-9FC2-5F87AB02C259}" type="presParOf" srcId="{C7A7099E-BBBF-4AC2-B21B-5F3606ADEFD1}" destId="{B934788F-C95C-40DB-B493-D0B687ECBB36}" srcOrd="3" destOrd="0" presId="urn:microsoft.com/office/officeart/2005/8/layout/process4"/>
    <dgm:cxn modelId="{55ADDAF5-4886-4CE5-A976-6334BB559423}" type="presParOf" srcId="{C7A7099E-BBBF-4AC2-B21B-5F3606ADEFD1}" destId="{BD48186B-08DE-4401-9DA8-875962E3A96E}" srcOrd="4" destOrd="0" presId="urn:microsoft.com/office/officeart/2005/8/layout/process4"/>
    <dgm:cxn modelId="{30DEB017-C52C-4116-8134-E3ACD3DB0C91}" type="presParOf" srcId="{BD48186B-08DE-4401-9DA8-875962E3A96E}" destId="{0DE1B614-1BF3-4750-B471-37A932CF3BF6}" srcOrd="0" destOrd="0" presId="urn:microsoft.com/office/officeart/2005/8/layout/process4"/>
    <dgm:cxn modelId="{7A08284B-836E-44E0-BF46-84CE3ED23F00}" type="presParOf" srcId="{C7A7099E-BBBF-4AC2-B21B-5F3606ADEFD1}" destId="{EB4A281B-69EF-44C2-931B-CFA61A9BC685}" srcOrd="5" destOrd="0" presId="urn:microsoft.com/office/officeart/2005/8/layout/process4"/>
    <dgm:cxn modelId="{1080202F-C73A-4E72-B83F-2D1D10E6AB66}" type="presParOf" srcId="{C7A7099E-BBBF-4AC2-B21B-5F3606ADEFD1}" destId="{DAAD3305-0BF5-40B5-A8C5-FF8CDCC90E89}" srcOrd="6" destOrd="0" presId="urn:microsoft.com/office/officeart/2005/8/layout/process4"/>
    <dgm:cxn modelId="{1B58F1C5-CD2A-40F5-AC79-E75AD9BEF0BD}" type="presParOf" srcId="{DAAD3305-0BF5-40B5-A8C5-FF8CDCC90E89}" destId="{6D2655ED-63D2-40E5-BA82-5C55AD16AA98}" srcOrd="0" destOrd="0" presId="urn:microsoft.com/office/officeart/2005/8/layout/process4"/>
    <dgm:cxn modelId="{30554F2F-D1F0-4266-9DF0-5CE0BF0AB600}" type="presParOf" srcId="{C7A7099E-BBBF-4AC2-B21B-5F3606ADEFD1}" destId="{0D5E463A-D99A-4098-A6D0-35CBB2DB19D2}" srcOrd="7" destOrd="0" presId="urn:microsoft.com/office/officeart/2005/8/layout/process4"/>
    <dgm:cxn modelId="{1DADDA17-0BC1-48B4-A782-4C94F14A4E26}" type="presParOf" srcId="{C7A7099E-BBBF-4AC2-B21B-5F3606ADEFD1}" destId="{83811F37-B95B-407A-AAB4-7CE6FF2B7070}" srcOrd="8" destOrd="0" presId="urn:microsoft.com/office/officeart/2005/8/layout/process4"/>
    <dgm:cxn modelId="{78A4A872-5371-447F-A253-A2C3C078E750}" type="presParOf" srcId="{83811F37-B95B-407A-AAB4-7CE6FF2B7070}" destId="{3A293D9C-DA2E-4104-A7EA-478233DBE8B6}" srcOrd="0" destOrd="0" presId="urn:microsoft.com/office/officeart/2005/8/layout/process4"/>
    <dgm:cxn modelId="{7AC2E1B2-367A-4CD9-AE0C-2E53BB87AFBE}" type="presParOf" srcId="{C7A7099E-BBBF-4AC2-B21B-5F3606ADEFD1}" destId="{421C9846-96A1-4287-BB00-3612A208B7A7}" srcOrd="9" destOrd="0" presId="urn:microsoft.com/office/officeart/2005/8/layout/process4"/>
    <dgm:cxn modelId="{F810374E-F934-4F59-B0C8-F15A8E495A7C}" type="presParOf" srcId="{C7A7099E-BBBF-4AC2-B21B-5F3606ADEFD1}" destId="{E86EFC8C-A3F8-4536-ABD8-D6D1816FBB81}" srcOrd="10" destOrd="0" presId="urn:microsoft.com/office/officeart/2005/8/layout/process4"/>
    <dgm:cxn modelId="{FEA4FA95-5133-44D5-B204-192156D9AD6A}" type="presParOf" srcId="{E86EFC8C-A3F8-4536-ABD8-D6D1816FBB81}" destId="{594DF225-74A4-4D91-9BFC-0D967A50BABB}" srcOrd="0" destOrd="0" presId="urn:microsoft.com/office/officeart/2005/8/layout/process4"/>
    <dgm:cxn modelId="{C697BC7E-90AF-4BF6-8134-BDD796352184}" type="presParOf" srcId="{C7A7099E-BBBF-4AC2-B21B-5F3606ADEFD1}" destId="{9382B8DC-24F5-4EBD-B46E-6E174277A544}" srcOrd="11" destOrd="0" presId="urn:microsoft.com/office/officeart/2005/8/layout/process4"/>
    <dgm:cxn modelId="{F2E7155C-8B50-497C-AB16-2B47C5D4A43A}" type="presParOf" srcId="{C7A7099E-BBBF-4AC2-B21B-5F3606ADEFD1}" destId="{A916E28B-D8F0-48DD-AFEA-C8B37D985B70}" srcOrd="12" destOrd="0" presId="urn:microsoft.com/office/officeart/2005/8/layout/process4"/>
    <dgm:cxn modelId="{1AC8EADB-5BDB-4DDF-A61E-8A3F3965F9E7}" type="presParOf" srcId="{A916E28B-D8F0-48DD-AFEA-C8B37D985B70}" destId="{FF620C86-AEBA-4560-8283-191AE7A45269}" srcOrd="0" destOrd="0" presId="urn:microsoft.com/office/officeart/2005/8/layout/process4"/>
    <dgm:cxn modelId="{7F4C3064-079A-42E4-930C-63D6CB6E8C22}" type="presParOf" srcId="{C7A7099E-BBBF-4AC2-B21B-5F3606ADEFD1}" destId="{C8751532-246C-4380-88C9-8CA163FE6898}" srcOrd="13" destOrd="0" presId="urn:microsoft.com/office/officeart/2005/8/layout/process4"/>
    <dgm:cxn modelId="{343C2634-1F0F-447C-8A67-46780C442DB0}" type="presParOf" srcId="{C7A7099E-BBBF-4AC2-B21B-5F3606ADEFD1}" destId="{61F044A7-2701-4D0E-B294-55629FFA726D}" srcOrd="14" destOrd="0" presId="urn:microsoft.com/office/officeart/2005/8/layout/process4"/>
    <dgm:cxn modelId="{8DC34CE5-5943-49EC-B00B-3B490AED2397}" type="presParOf" srcId="{61F044A7-2701-4D0E-B294-55629FFA726D}" destId="{A7EC6EF4-3C2D-4F7A-BFAF-B05F0688EA60}"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8A78F79D-67F3-4759-8C61-AA19AC84318A}" type="doc">
      <dgm:prSet loTypeId="urn:microsoft.com/office/officeart/2005/8/layout/chevron1" loCatId="process" qsTypeId="urn:microsoft.com/office/officeart/2005/8/quickstyle/simple1" qsCatId="simple" csTypeId="urn:microsoft.com/office/officeart/2005/8/colors/colorful3" csCatId="colorful" phldr="1"/>
      <dgm:spPr/>
    </dgm:pt>
    <dgm:pt modelId="{65BA5741-1A8E-44C8-B05C-74CFB43210A2}">
      <dgm:prSet phldrT="[Texte]" custT="1"/>
      <dgm:spPr/>
      <dgm:t>
        <a:bodyPr/>
        <a:lstStyle/>
        <a:p>
          <a:r>
            <a:rPr lang="fr-FR" sz="1000" dirty="0" smtClean="0">
              <a:latin typeface="Book Antiqua" pitchFamily="18" charset="0"/>
              <a:ea typeface="Times New Roman" pitchFamily="18" charset="0"/>
              <a:cs typeface="Arial" pitchFamily="34" charset="0"/>
            </a:rPr>
            <a:t>le chef de service de la scolarité</a:t>
          </a:r>
          <a:endParaRPr lang="fr-FR" sz="1000" dirty="0"/>
        </a:p>
      </dgm:t>
    </dgm:pt>
    <dgm:pt modelId="{7CBDB9B9-4B0C-445C-90E1-4F0E1EEF3D56}" type="parTrans" cxnId="{7E251D3E-86C6-46BD-95C3-9131297F02D1}">
      <dgm:prSet/>
      <dgm:spPr/>
      <dgm:t>
        <a:bodyPr/>
        <a:lstStyle/>
        <a:p>
          <a:endParaRPr lang="fr-FR"/>
        </a:p>
      </dgm:t>
    </dgm:pt>
    <dgm:pt modelId="{E4D8B550-8930-4653-BB8C-C91044CEFCD7}" type="sibTrans" cxnId="{7E251D3E-86C6-46BD-95C3-9131297F02D1}">
      <dgm:prSet/>
      <dgm:spPr/>
      <dgm:t>
        <a:bodyPr/>
        <a:lstStyle/>
        <a:p>
          <a:endParaRPr lang="fr-FR"/>
        </a:p>
      </dgm:t>
    </dgm:pt>
    <dgm:pt modelId="{C484EC84-45B5-478A-8B8C-7C44ECDFC34C}">
      <dgm:prSet phldrT="[Texte]" custT="1"/>
      <dgm:spPr/>
      <dgm:t>
        <a:bodyPr/>
        <a:lstStyle/>
        <a:p>
          <a:r>
            <a:rPr lang="fr-FR" sz="1000" dirty="0" smtClean="0">
              <a:latin typeface="Book Antiqua" pitchFamily="18" charset="0"/>
              <a:ea typeface="Times New Roman" pitchFamily="18" charset="0"/>
              <a:cs typeface="Arial" pitchFamily="34" charset="0"/>
            </a:rPr>
            <a:t>le chef de service d’enseignement et d’évaluation </a:t>
          </a:r>
          <a:endParaRPr lang="fr-FR" sz="1000" dirty="0"/>
        </a:p>
      </dgm:t>
    </dgm:pt>
    <dgm:pt modelId="{44A6D850-3ABD-4E9A-B1B2-9E44782ABA22}" type="parTrans" cxnId="{470C7035-8058-4D91-AE4D-CD6410F11FF4}">
      <dgm:prSet/>
      <dgm:spPr/>
      <dgm:t>
        <a:bodyPr/>
        <a:lstStyle/>
        <a:p>
          <a:endParaRPr lang="fr-FR"/>
        </a:p>
      </dgm:t>
    </dgm:pt>
    <dgm:pt modelId="{F4A6ED4F-BBB7-4E8B-9008-8B641F017F9F}" type="sibTrans" cxnId="{470C7035-8058-4D91-AE4D-CD6410F11FF4}">
      <dgm:prSet/>
      <dgm:spPr/>
      <dgm:t>
        <a:bodyPr/>
        <a:lstStyle/>
        <a:p>
          <a:endParaRPr lang="fr-FR"/>
        </a:p>
      </dgm:t>
    </dgm:pt>
    <dgm:pt modelId="{F0A5A693-6A66-48C7-87AA-58C3317528A8}">
      <dgm:prSet phldrT="[Texte]" custT="1"/>
      <dgm:spPr/>
      <dgm:t>
        <a:bodyPr/>
        <a:lstStyle/>
        <a:p>
          <a:r>
            <a:rPr lang="fr-FR" sz="1000" dirty="0" smtClean="0">
              <a:latin typeface="Book Antiqua" pitchFamily="18" charset="0"/>
              <a:ea typeface="Times New Roman" pitchFamily="18" charset="0"/>
              <a:cs typeface="Arial" pitchFamily="34" charset="0"/>
            </a:rPr>
            <a:t>le chef de service des statistiques, de l’information et de l’orientation.</a:t>
          </a:r>
          <a:endParaRPr lang="fr-FR" sz="1000" dirty="0"/>
        </a:p>
      </dgm:t>
    </dgm:pt>
    <dgm:pt modelId="{E17C57FD-7CD6-4291-ABC2-E2DAEB881C95}" type="parTrans" cxnId="{5218C461-3D6F-48F3-ACCC-CB0BE5534F24}">
      <dgm:prSet/>
      <dgm:spPr/>
      <dgm:t>
        <a:bodyPr/>
        <a:lstStyle/>
        <a:p>
          <a:endParaRPr lang="fr-FR"/>
        </a:p>
      </dgm:t>
    </dgm:pt>
    <dgm:pt modelId="{A3573CFB-849F-4CDB-A1D3-040CA3C37082}" type="sibTrans" cxnId="{5218C461-3D6F-48F3-ACCC-CB0BE5534F24}">
      <dgm:prSet/>
      <dgm:spPr/>
      <dgm:t>
        <a:bodyPr/>
        <a:lstStyle/>
        <a:p>
          <a:endParaRPr lang="fr-FR"/>
        </a:p>
      </dgm:t>
    </dgm:pt>
    <dgm:pt modelId="{0CA7D2CD-4F34-413B-95B3-307AE5662B9D}" type="pres">
      <dgm:prSet presAssocID="{8A78F79D-67F3-4759-8C61-AA19AC84318A}" presName="Name0" presStyleCnt="0">
        <dgm:presLayoutVars>
          <dgm:dir/>
          <dgm:animLvl val="lvl"/>
          <dgm:resizeHandles val="exact"/>
        </dgm:presLayoutVars>
      </dgm:prSet>
      <dgm:spPr/>
    </dgm:pt>
    <dgm:pt modelId="{F8DFF2E7-6498-43BB-9586-EB7DAD2F8AD7}" type="pres">
      <dgm:prSet presAssocID="{65BA5741-1A8E-44C8-B05C-74CFB43210A2}" presName="parTxOnly" presStyleLbl="node1" presStyleIdx="0" presStyleCnt="3" custScaleX="81985" custLinFactX="13416" custLinFactNeighborX="100000">
        <dgm:presLayoutVars>
          <dgm:chMax val="0"/>
          <dgm:chPref val="0"/>
          <dgm:bulletEnabled val="1"/>
        </dgm:presLayoutVars>
      </dgm:prSet>
      <dgm:spPr/>
      <dgm:t>
        <a:bodyPr/>
        <a:lstStyle/>
        <a:p>
          <a:endParaRPr lang="fr-FR"/>
        </a:p>
      </dgm:t>
    </dgm:pt>
    <dgm:pt modelId="{03667835-FFD8-4259-95F3-692F4EC1EDBE}" type="pres">
      <dgm:prSet presAssocID="{E4D8B550-8930-4653-BB8C-C91044CEFCD7}" presName="parTxOnlySpace" presStyleCnt="0"/>
      <dgm:spPr/>
    </dgm:pt>
    <dgm:pt modelId="{DB56BA51-D06B-4BE7-A521-16251122DE03}" type="pres">
      <dgm:prSet presAssocID="{C484EC84-45B5-478A-8B8C-7C44ECDFC34C}" presName="parTxOnly" presStyleLbl="node1" presStyleIdx="1" presStyleCnt="3" custLinFactX="2117" custLinFactNeighborX="100000">
        <dgm:presLayoutVars>
          <dgm:chMax val="0"/>
          <dgm:chPref val="0"/>
          <dgm:bulletEnabled val="1"/>
        </dgm:presLayoutVars>
      </dgm:prSet>
      <dgm:spPr/>
      <dgm:t>
        <a:bodyPr/>
        <a:lstStyle/>
        <a:p>
          <a:endParaRPr lang="fr-FR"/>
        </a:p>
      </dgm:t>
    </dgm:pt>
    <dgm:pt modelId="{03C7B50F-014A-4B19-B1BF-0090CBD4AF7A}" type="pres">
      <dgm:prSet presAssocID="{F4A6ED4F-BBB7-4E8B-9008-8B641F017F9F}" presName="parTxOnlySpace" presStyleCnt="0"/>
      <dgm:spPr/>
    </dgm:pt>
    <dgm:pt modelId="{768E93E6-7305-48FA-8934-382D16C559F1}" type="pres">
      <dgm:prSet presAssocID="{F0A5A693-6A66-48C7-87AA-58C3317528A8}" presName="parTxOnly" presStyleLbl="node1" presStyleIdx="2" presStyleCnt="3" custScaleX="109432" custLinFactNeighborX="43813">
        <dgm:presLayoutVars>
          <dgm:chMax val="0"/>
          <dgm:chPref val="0"/>
          <dgm:bulletEnabled val="1"/>
        </dgm:presLayoutVars>
      </dgm:prSet>
      <dgm:spPr/>
      <dgm:t>
        <a:bodyPr/>
        <a:lstStyle/>
        <a:p>
          <a:endParaRPr lang="fr-FR"/>
        </a:p>
      </dgm:t>
    </dgm:pt>
  </dgm:ptLst>
  <dgm:cxnLst>
    <dgm:cxn modelId="{8070A2B7-05CB-41E6-9CFB-3F1015B37BE1}" type="presOf" srcId="{65BA5741-1A8E-44C8-B05C-74CFB43210A2}" destId="{F8DFF2E7-6498-43BB-9586-EB7DAD2F8AD7}" srcOrd="0" destOrd="0" presId="urn:microsoft.com/office/officeart/2005/8/layout/chevron1"/>
    <dgm:cxn modelId="{37AFB39C-938A-4233-B6C1-79582ACB6ED0}" type="presOf" srcId="{8A78F79D-67F3-4759-8C61-AA19AC84318A}" destId="{0CA7D2CD-4F34-413B-95B3-307AE5662B9D}" srcOrd="0" destOrd="0" presId="urn:microsoft.com/office/officeart/2005/8/layout/chevron1"/>
    <dgm:cxn modelId="{5218C461-3D6F-48F3-ACCC-CB0BE5534F24}" srcId="{8A78F79D-67F3-4759-8C61-AA19AC84318A}" destId="{F0A5A693-6A66-48C7-87AA-58C3317528A8}" srcOrd="2" destOrd="0" parTransId="{E17C57FD-7CD6-4291-ABC2-E2DAEB881C95}" sibTransId="{A3573CFB-849F-4CDB-A1D3-040CA3C37082}"/>
    <dgm:cxn modelId="{1A8EFACE-0B2F-48C8-A9D0-0B4A82414B0B}" type="presOf" srcId="{F0A5A693-6A66-48C7-87AA-58C3317528A8}" destId="{768E93E6-7305-48FA-8934-382D16C559F1}" srcOrd="0" destOrd="0" presId="urn:microsoft.com/office/officeart/2005/8/layout/chevron1"/>
    <dgm:cxn modelId="{BE90F6A8-EC0F-4A16-8663-1BE5023F1BA5}" type="presOf" srcId="{C484EC84-45B5-478A-8B8C-7C44ECDFC34C}" destId="{DB56BA51-D06B-4BE7-A521-16251122DE03}" srcOrd="0" destOrd="0" presId="urn:microsoft.com/office/officeart/2005/8/layout/chevron1"/>
    <dgm:cxn modelId="{7E251D3E-86C6-46BD-95C3-9131297F02D1}" srcId="{8A78F79D-67F3-4759-8C61-AA19AC84318A}" destId="{65BA5741-1A8E-44C8-B05C-74CFB43210A2}" srcOrd="0" destOrd="0" parTransId="{7CBDB9B9-4B0C-445C-90E1-4F0E1EEF3D56}" sibTransId="{E4D8B550-8930-4653-BB8C-C91044CEFCD7}"/>
    <dgm:cxn modelId="{470C7035-8058-4D91-AE4D-CD6410F11FF4}" srcId="{8A78F79D-67F3-4759-8C61-AA19AC84318A}" destId="{C484EC84-45B5-478A-8B8C-7C44ECDFC34C}" srcOrd="1" destOrd="0" parTransId="{44A6D850-3ABD-4E9A-B1B2-9E44782ABA22}" sibTransId="{F4A6ED4F-BBB7-4E8B-9008-8B641F017F9F}"/>
    <dgm:cxn modelId="{96DB753B-0DBD-466A-96C3-02C355E32CD6}" type="presParOf" srcId="{0CA7D2CD-4F34-413B-95B3-307AE5662B9D}" destId="{F8DFF2E7-6498-43BB-9586-EB7DAD2F8AD7}" srcOrd="0" destOrd="0" presId="urn:microsoft.com/office/officeart/2005/8/layout/chevron1"/>
    <dgm:cxn modelId="{4B46E908-10B6-49F6-ADCC-FFC1D16CBC44}" type="presParOf" srcId="{0CA7D2CD-4F34-413B-95B3-307AE5662B9D}" destId="{03667835-FFD8-4259-95F3-692F4EC1EDBE}" srcOrd="1" destOrd="0" presId="urn:microsoft.com/office/officeart/2005/8/layout/chevron1"/>
    <dgm:cxn modelId="{ABA4215F-B1FD-4FD3-AD77-0EE384C6DEC4}" type="presParOf" srcId="{0CA7D2CD-4F34-413B-95B3-307AE5662B9D}" destId="{DB56BA51-D06B-4BE7-A521-16251122DE03}" srcOrd="2" destOrd="0" presId="urn:microsoft.com/office/officeart/2005/8/layout/chevron1"/>
    <dgm:cxn modelId="{D7E83C40-CFD9-4CB5-9C39-CBFC85216515}" type="presParOf" srcId="{0CA7D2CD-4F34-413B-95B3-307AE5662B9D}" destId="{03C7B50F-014A-4B19-B1BF-0090CBD4AF7A}" srcOrd="3" destOrd="0" presId="urn:microsoft.com/office/officeart/2005/8/layout/chevron1"/>
    <dgm:cxn modelId="{20F91BA6-B7D8-4D5C-A9C3-A72A3BB0C0AD}" type="presParOf" srcId="{0CA7D2CD-4F34-413B-95B3-307AE5662B9D}" destId="{768E93E6-7305-48FA-8934-382D16C559F1}"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8951"/>
          </a:xfrm>
          <a:prstGeom prst="rect">
            <a:avLst/>
          </a:prstGeom>
        </p:spPr>
        <p:txBody>
          <a:bodyPr vert="horz" lIns="91440" tIns="45720" rIns="91440" bIns="45720" rtlCol="0"/>
          <a:lstStyle>
            <a:lvl1pPr algn="r">
              <a:defRPr sz="1200"/>
            </a:lvl1pPr>
          </a:lstStyle>
          <a:p>
            <a:fld id="{03F5690F-00DF-48EB-803E-4D9F831710A2}" type="datetimeFigureOut">
              <a:rPr lang="fr-FR" smtClean="0"/>
              <a:pPr/>
              <a:t>18/10/2022</a:t>
            </a:fld>
            <a:endParaRPr lang="fr-FR" dirty="0"/>
          </a:p>
        </p:txBody>
      </p:sp>
      <p:sp>
        <p:nvSpPr>
          <p:cNvPr id="4" name="Espace réservé de l'image des diapositives 3"/>
          <p:cNvSpPr>
            <a:spLocks noGrp="1" noRot="1" noChangeAspect="1"/>
          </p:cNvSpPr>
          <p:nvPr>
            <p:ph type="sldImg" idx="2"/>
          </p:nvPr>
        </p:nvSpPr>
        <p:spPr>
          <a:xfrm>
            <a:off x="2025650" y="747713"/>
            <a:ext cx="2806700" cy="37433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740037"/>
            <a:ext cx="5486400" cy="449056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a:defRPr sz="1200"/>
            </a:lvl1pPr>
          </a:lstStyle>
          <a:p>
            <a:fld id="{E2BE16B6-2988-4771-B6EC-03B5C8BD9E55}"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25820" rtl="0" eaLnBrk="1" latinLnBrk="0" hangingPunct="1">
      <a:defRPr sz="1200" kern="1200">
        <a:solidFill>
          <a:schemeClr val="tx1"/>
        </a:solidFill>
        <a:latin typeface="+mn-lt"/>
        <a:ea typeface="+mn-ea"/>
        <a:cs typeface="+mn-cs"/>
      </a:defRPr>
    </a:lvl1pPr>
    <a:lvl2pPr marL="462910" algn="l" defTabSz="925820" rtl="0" eaLnBrk="1" latinLnBrk="0" hangingPunct="1">
      <a:defRPr sz="1200" kern="1200">
        <a:solidFill>
          <a:schemeClr val="tx1"/>
        </a:solidFill>
        <a:latin typeface="+mn-lt"/>
        <a:ea typeface="+mn-ea"/>
        <a:cs typeface="+mn-cs"/>
      </a:defRPr>
    </a:lvl2pPr>
    <a:lvl3pPr marL="925820" algn="l" defTabSz="925820" rtl="0" eaLnBrk="1" latinLnBrk="0" hangingPunct="1">
      <a:defRPr sz="1200" kern="1200">
        <a:solidFill>
          <a:schemeClr val="tx1"/>
        </a:solidFill>
        <a:latin typeface="+mn-lt"/>
        <a:ea typeface="+mn-ea"/>
        <a:cs typeface="+mn-cs"/>
      </a:defRPr>
    </a:lvl3pPr>
    <a:lvl4pPr marL="1388730" algn="l" defTabSz="925820" rtl="0" eaLnBrk="1" latinLnBrk="0" hangingPunct="1">
      <a:defRPr sz="1200" kern="1200">
        <a:solidFill>
          <a:schemeClr val="tx1"/>
        </a:solidFill>
        <a:latin typeface="+mn-lt"/>
        <a:ea typeface="+mn-ea"/>
        <a:cs typeface="+mn-cs"/>
      </a:defRPr>
    </a:lvl4pPr>
    <a:lvl5pPr marL="1851639" algn="l" defTabSz="925820" rtl="0" eaLnBrk="1" latinLnBrk="0" hangingPunct="1">
      <a:defRPr sz="1200" kern="1200">
        <a:solidFill>
          <a:schemeClr val="tx1"/>
        </a:solidFill>
        <a:latin typeface="+mn-lt"/>
        <a:ea typeface="+mn-ea"/>
        <a:cs typeface="+mn-cs"/>
      </a:defRPr>
    </a:lvl5pPr>
    <a:lvl6pPr marL="2314549" algn="l" defTabSz="925820" rtl="0" eaLnBrk="1" latinLnBrk="0" hangingPunct="1">
      <a:defRPr sz="1200" kern="1200">
        <a:solidFill>
          <a:schemeClr val="tx1"/>
        </a:solidFill>
        <a:latin typeface="+mn-lt"/>
        <a:ea typeface="+mn-ea"/>
        <a:cs typeface="+mn-cs"/>
      </a:defRPr>
    </a:lvl6pPr>
    <a:lvl7pPr marL="2777459" algn="l" defTabSz="925820" rtl="0" eaLnBrk="1" latinLnBrk="0" hangingPunct="1">
      <a:defRPr sz="1200" kern="1200">
        <a:solidFill>
          <a:schemeClr val="tx1"/>
        </a:solidFill>
        <a:latin typeface="+mn-lt"/>
        <a:ea typeface="+mn-ea"/>
        <a:cs typeface="+mn-cs"/>
      </a:defRPr>
    </a:lvl7pPr>
    <a:lvl8pPr marL="3240369" algn="l" defTabSz="925820" rtl="0" eaLnBrk="1" latinLnBrk="0" hangingPunct="1">
      <a:defRPr sz="1200" kern="1200">
        <a:solidFill>
          <a:schemeClr val="tx1"/>
        </a:solidFill>
        <a:latin typeface="+mn-lt"/>
        <a:ea typeface="+mn-ea"/>
        <a:cs typeface="+mn-cs"/>
      </a:defRPr>
    </a:lvl8pPr>
    <a:lvl9pPr marL="3703279" algn="l" defTabSz="9258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25650" y="747713"/>
            <a:ext cx="2806700" cy="3743325"/>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BE16B6-2988-4771-B6EC-03B5C8BD9E55}"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25650" y="747713"/>
            <a:ext cx="2806700" cy="3743325"/>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BE16B6-2988-4771-B6EC-03B5C8BD9E55}"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BE16B6-2988-4771-B6EC-03B5C8BD9E55}"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05051" y="2236948"/>
            <a:ext cx="4590574" cy="154352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810101" y="4080511"/>
            <a:ext cx="3780473" cy="1840231"/>
          </a:xfrm>
        </p:spPr>
        <p:txBody>
          <a:bodyPr/>
          <a:lstStyle>
            <a:lvl1pPr marL="0" indent="0" algn="ctr">
              <a:buNone/>
              <a:defRPr>
                <a:solidFill>
                  <a:schemeClr val="tx1">
                    <a:tint val="75000"/>
                  </a:schemeClr>
                </a:solidFill>
              </a:defRPr>
            </a:lvl1pPr>
            <a:lvl2pPr marL="462910" indent="0" algn="ctr">
              <a:buNone/>
              <a:defRPr>
                <a:solidFill>
                  <a:schemeClr val="tx1">
                    <a:tint val="75000"/>
                  </a:schemeClr>
                </a:solidFill>
              </a:defRPr>
            </a:lvl2pPr>
            <a:lvl3pPr marL="925820" indent="0" algn="ctr">
              <a:buNone/>
              <a:defRPr>
                <a:solidFill>
                  <a:schemeClr val="tx1">
                    <a:tint val="75000"/>
                  </a:schemeClr>
                </a:solidFill>
              </a:defRPr>
            </a:lvl3pPr>
            <a:lvl4pPr marL="1388730" indent="0" algn="ctr">
              <a:buNone/>
              <a:defRPr>
                <a:solidFill>
                  <a:schemeClr val="tx1">
                    <a:tint val="75000"/>
                  </a:schemeClr>
                </a:solidFill>
              </a:defRPr>
            </a:lvl4pPr>
            <a:lvl5pPr marL="1851639" indent="0" algn="ctr">
              <a:buNone/>
              <a:defRPr>
                <a:solidFill>
                  <a:schemeClr val="tx1">
                    <a:tint val="75000"/>
                  </a:schemeClr>
                </a:solidFill>
              </a:defRPr>
            </a:lvl5pPr>
            <a:lvl6pPr marL="2314549" indent="0" algn="ctr">
              <a:buNone/>
              <a:defRPr>
                <a:solidFill>
                  <a:schemeClr val="tx1">
                    <a:tint val="75000"/>
                  </a:schemeClr>
                </a:solidFill>
              </a:defRPr>
            </a:lvl6pPr>
            <a:lvl7pPr marL="2777459" indent="0" algn="ctr">
              <a:buNone/>
              <a:defRPr>
                <a:solidFill>
                  <a:schemeClr val="tx1">
                    <a:tint val="75000"/>
                  </a:schemeClr>
                </a:solidFill>
              </a:defRPr>
            </a:lvl7pPr>
            <a:lvl8pPr marL="3240369" indent="0" algn="ctr">
              <a:buNone/>
              <a:defRPr>
                <a:solidFill>
                  <a:schemeClr val="tx1">
                    <a:tint val="75000"/>
                  </a:schemeClr>
                </a:solidFill>
              </a:defRPr>
            </a:lvl8pPr>
            <a:lvl9pPr marL="3703279"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FC548CC-348D-47CC-880A-DE8BD25FC194}" type="datetime1">
              <a:rPr lang="fr-FR" smtClean="0"/>
              <a:pPr/>
              <a:t>18/10/2022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6E7608-DBB8-43CD-AEB5-5B450E2DC538}" type="datetime1">
              <a:rPr lang="fr-FR" smtClean="0"/>
              <a:pPr/>
              <a:t>18/10/2022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083824" y="226697"/>
            <a:ext cx="956369" cy="483893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12840" y="226697"/>
            <a:ext cx="2780972" cy="483893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1AD94E-68A9-4245-A0CC-0F92FCEC3378}" type="datetime1">
              <a:rPr lang="fr-FR" smtClean="0"/>
              <a:pPr/>
              <a:t>18/10/2022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CCF5A1-2DDE-4879-9012-12CE99A1985A}" type="datetime1">
              <a:rPr lang="fr-FR" smtClean="0"/>
              <a:pPr/>
              <a:t>18/10/2022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26616" y="4627246"/>
            <a:ext cx="4590574" cy="1430179"/>
          </a:xfrm>
        </p:spPr>
        <p:txBody>
          <a:bodyPr anchor="t"/>
          <a:lstStyle>
            <a:lvl1pPr algn="l">
              <a:defRPr sz="41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426616" y="3052050"/>
            <a:ext cx="4590574" cy="1575196"/>
          </a:xfrm>
        </p:spPr>
        <p:txBody>
          <a:bodyPr anchor="b"/>
          <a:lstStyle>
            <a:lvl1pPr marL="0" indent="0">
              <a:buNone/>
              <a:defRPr sz="2100">
                <a:solidFill>
                  <a:schemeClr val="tx1">
                    <a:tint val="75000"/>
                  </a:schemeClr>
                </a:solidFill>
              </a:defRPr>
            </a:lvl1pPr>
            <a:lvl2pPr marL="462910" indent="0">
              <a:buNone/>
              <a:defRPr sz="1800">
                <a:solidFill>
                  <a:schemeClr val="tx1">
                    <a:tint val="75000"/>
                  </a:schemeClr>
                </a:solidFill>
              </a:defRPr>
            </a:lvl2pPr>
            <a:lvl3pPr marL="925820" indent="0">
              <a:buNone/>
              <a:defRPr sz="1700">
                <a:solidFill>
                  <a:schemeClr val="tx1">
                    <a:tint val="75000"/>
                  </a:schemeClr>
                </a:solidFill>
              </a:defRPr>
            </a:lvl3pPr>
            <a:lvl4pPr marL="1388730" indent="0">
              <a:buNone/>
              <a:defRPr sz="1400">
                <a:solidFill>
                  <a:schemeClr val="tx1">
                    <a:tint val="75000"/>
                  </a:schemeClr>
                </a:solidFill>
              </a:defRPr>
            </a:lvl4pPr>
            <a:lvl5pPr marL="1851639" indent="0">
              <a:buNone/>
              <a:defRPr sz="1400">
                <a:solidFill>
                  <a:schemeClr val="tx1">
                    <a:tint val="75000"/>
                  </a:schemeClr>
                </a:solidFill>
              </a:defRPr>
            </a:lvl5pPr>
            <a:lvl6pPr marL="2314549" indent="0">
              <a:buNone/>
              <a:defRPr sz="1400">
                <a:solidFill>
                  <a:schemeClr val="tx1">
                    <a:tint val="75000"/>
                  </a:schemeClr>
                </a:solidFill>
              </a:defRPr>
            </a:lvl6pPr>
            <a:lvl7pPr marL="2777459" indent="0">
              <a:buNone/>
              <a:defRPr sz="1400">
                <a:solidFill>
                  <a:schemeClr val="tx1">
                    <a:tint val="75000"/>
                  </a:schemeClr>
                </a:solidFill>
              </a:defRPr>
            </a:lvl7pPr>
            <a:lvl8pPr marL="3240369" indent="0">
              <a:buNone/>
              <a:defRPr sz="1400">
                <a:solidFill>
                  <a:schemeClr val="tx1">
                    <a:tint val="75000"/>
                  </a:schemeClr>
                </a:solidFill>
              </a:defRPr>
            </a:lvl8pPr>
            <a:lvl9pPr marL="3703279"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1F5BCF4-9C16-4321-8E6F-2A0A8CB42B0A}" type="datetime1">
              <a:rPr lang="fr-FR" smtClean="0"/>
              <a:pPr/>
              <a:t>18/10/2022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12840" y="1323500"/>
            <a:ext cx="1868671" cy="3742135"/>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171521" y="1323500"/>
            <a:ext cx="1868672" cy="3742135"/>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3B80A24-B395-425B-B4C5-869C32F96E36}" type="datetime1">
              <a:rPr lang="fr-FR" smtClean="0"/>
              <a:pPr/>
              <a:t>18/10/2022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70034" y="288371"/>
            <a:ext cx="4860608" cy="1200151"/>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270034" y="1611870"/>
            <a:ext cx="2386236" cy="671751"/>
          </a:xfrm>
        </p:spPr>
        <p:txBody>
          <a:bodyPr anchor="b"/>
          <a:lstStyle>
            <a:lvl1pPr marL="0" indent="0">
              <a:buNone/>
              <a:defRPr sz="2400" b="1"/>
            </a:lvl1pPr>
            <a:lvl2pPr marL="462910" indent="0">
              <a:buNone/>
              <a:defRPr sz="2100" b="1"/>
            </a:lvl2pPr>
            <a:lvl3pPr marL="925820" indent="0">
              <a:buNone/>
              <a:defRPr sz="1800" b="1"/>
            </a:lvl3pPr>
            <a:lvl4pPr marL="1388730" indent="0">
              <a:buNone/>
              <a:defRPr sz="1700" b="1"/>
            </a:lvl4pPr>
            <a:lvl5pPr marL="1851639" indent="0">
              <a:buNone/>
              <a:defRPr sz="1700" b="1"/>
            </a:lvl5pPr>
            <a:lvl6pPr marL="2314549" indent="0">
              <a:buNone/>
              <a:defRPr sz="1700" b="1"/>
            </a:lvl6pPr>
            <a:lvl7pPr marL="2777459" indent="0">
              <a:buNone/>
              <a:defRPr sz="1700" b="1"/>
            </a:lvl7pPr>
            <a:lvl8pPr marL="3240369" indent="0">
              <a:buNone/>
              <a:defRPr sz="1700" b="1"/>
            </a:lvl8pPr>
            <a:lvl9pPr marL="3703279" indent="0">
              <a:buNone/>
              <a:defRPr sz="1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70034" y="2283619"/>
            <a:ext cx="2386236" cy="4148852"/>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2743468" y="1611870"/>
            <a:ext cx="2387174" cy="671751"/>
          </a:xfrm>
        </p:spPr>
        <p:txBody>
          <a:bodyPr anchor="b"/>
          <a:lstStyle>
            <a:lvl1pPr marL="0" indent="0">
              <a:buNone/>
              <a:defRPr sz="2400" b="1"/>
            </a:lvl1pPr>
            <a:lvl2pPr marL="462910" indent="0">
              <a:buNone/>
              <a:defRPr sz="2100" b="1"/>
            </a:lvl2pPr>
            <a:lvl3pPr marL="925820" indent="0">
              <a:buNone/>
              <a:defRPr sz="1800" b="1"/>
            </a:lvl3pPr>
            <a:lvl4pPr marL="1388730" indent="0">
              <a:buNone/>
              <a:defRPr sz="1700" b="1"/>
            </a:lvl4pPr>
            <a:lvl5pPr marL="1851639" indent="0">
              <a:buNone/>
              <a:defRPr sz="1700" b="1"/>
            </a:lvl5pPr>
            <a:lvl6pPr marL="2314549" indent="0">
              <a:buNone/>
              <a:defRPr sz="1700" b="1"/>
            </a:lvl6pPr>
            <a:lvl7pPr marL="2777459" indent="0">
              <a:buNone/>
              <a:defRPr sz="1700" b="1"/>
            </a:lvl7pPr>
            <a:lvl8pPr marL="3240369" indent="0">
              <a:buNone/>
              <a:defRPr sz="1700" b="1"/>
            </a:lvl8pPr>
            <a:lvl9pPr marL="3703279" indent="0">
              <a:buNone/>
              <a:defRPr sz="1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2743468" y="2283619"/>
            <a:ext cx="2387174" cy="4148852"/>
          </a:xfrm>
        </p:spPr>
        <p:txBody>
          <a:bodyPr/>
          <a:lstStyle>
            <a:lvl1pPr>
              <a:defRPr sz="24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A16B8D-73AD-49D7-9120-796734245BD2}" type="datetime1">
              <a:rPr lang="fr-FR" smtClean="0"/>
              <a:pPr/>
              <a:t>18/10/2022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D09F8CF-2134-497A-BAF8-AE9C27F6268E}" type="datetime1">
              <a:rPr lang="fr-FR" smtClean="0"/>
              <a:pPr/>
              <a:t>18/10/2022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9512D0-2D59-4BFB-BF5A-0E8CC2D9063B}" type="datetime1">
              <a:rPr lang="fr-FR" smtClean="0"/>
              <a:pPr/>
              <a:t>18/10/2022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70034" y="286703"/>
            <a:ext cx="1776785" cy="1220152"/>
          </a:xfrm>
        </p:spPr>
        <p:txBody>
          <a:bodyPr anchor="b"/>
          <a:lstStyle>
            <a:lvl1pPr algn="l">
              <a:defRPr sz="2100" b="1"/>
            </a:lvl1pPr>
          </a:lstStyle>
          <a:p>
            <a:r>
              <a:rPr lang="fr-FR" smtClean="0"/>
              <a:t>Cliquez pour modifier le style du titre</a:t>
            </a:r>
            <a:endParaRPr lang="fr-FR"/>
          </a:p>
        </p:txBody>
      </p:sp>
      <p:sp>
        <p:nvSpPr>
          <p:cNvPr id="3" name="Espace réservé du contenu 2"/>
          <p:cNvSpPr>
            <a:spLocks noGrp="1"/>
          </p:cNvSpPr>
          <p:nvPr>
            <p:ph idx="1"/>
          </p:nvPr>
        </p:nvSpPr>
        <p:spPr>
          <a:xfrm>
            <a:off x="2111515" y="286704"/>
            <a:ext cx="3019127" cy="6145768"/>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70034" y="1506856"/>
            <a:ext cx="1776785" cy="4925616"/>
          </a:xfrm>
        </p:spPr>
        <p:txBody>
          <a:bodyPr/>
          <a:lstStyle>
            <a:lvl1pPr marL="0" indent="0">
              <a:buNone/>
              <a:defRPr sz="1400"/>
            </a:lvl1pPr>
            <a:lvl2pPr marL="462910" indent="0">
              <a:buNone/>
              <a:defRPr sz="1200"/>
            </a:lvl2pPr>
            <a:lvl3pPr marL="925820" indent="0">
              <a:buNone/>
              <a:defRPr sz="1000"/>
            </a:lvl3pPr>
            <a:lvl4pPr marL="1388730" indent="0">
              <a:buNone/>
              <a:defRPr sz="900"/>
            </a:lvl4pPr>
            <a:lvl5pPr marL="1851639" indent="0">
              <a:buNone/>
              <a:defRPr sz="900"/>
            </a:lvl5pPr>
            <a:lvl6pPr marL="2314549" indent="0">
              <a:buNone/>
              <a:defRPr sz="900"/>
            </a:lvl6pPr>
            <a:lvl7pPr marL="2777459" indent="0">
              <a:buNone/>
              <a:defRPr sz="900"/>
            </a:lvl7pPr>
            <a:lvl8pPr marL="3240369" indent="0">
              <a:buNone/>
              <a:defRPr sz="900"/>
            </a:lvl8pPr>
            <a:lvl9pPr marL="3703279"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15E7BD1-BBA4-4885-85CC-E895A1C63D20}" type="datetime1">
              <a:rPr lang="fr-FR" smtClean="0"/>
              <a:pPr/>
              <a:t>18/10/2022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58571" y="5040632"/>
            <a:ext cx="3240405" cy="595075"/>
          </a:xfrm>
        </p:spPr>
        <p:txBody>
          <a:bodyPr anchor="b"/>
          <a:lstStyle>
            <a:lvl1pPr algn="l">
              <a:defRPr sz="21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058571" y="643414"/>
            <a:ext cx="3240405" cy="4320540"/>
          </a:xfrm>
        </p:spPr>
        <p:txBody>
          <a:bodyPr/>
          <a:lstStyle>
            <a:lvl1pPr marL="0" indent="0">
              <a:buNone/>
              <a:defRPr sz="3200"/>
            </a:lvl1pPr>
            <a:lvl2pPr marL="462910" indent="0">
              <a:buNone/>
              <a:defRPr sz="2800"/>
            </a:lvl2pPr>
            <a:lvl3pPr marL="925820" indent="0">
              <a:buNone/>
              <a:defRPr sz="2400"/>
            </a:lvl3pPr>
            <a:lvl4pPr marL="1388730" indent="0">
              <a:buNone/>
              <a:defRPr sz="2100"/>
            </a:lvl4pPr>
            <a:lvl5pPr marL="1851639" indent="0">
              <a:buNone/>
              <a:defRPr sz="2100"/>
            </a:lvl5pPr>
            <a:lvl6pPr marL="2314549" indent="0">
              <a:buNone/>
              <a:defRPr sz="2100"/>
            </a:lvl6pPr>
            <a:lvl7pPr marL="2777459" indent="0">
              <a:buNone/>
              <a:defRPr sz="2100"/>
            </a:lvl7pPr>
            <a:lvl8pPr marL="3240369" indent="0">
              <a:buNone/>
              <a:defRPr sz="2100"/>
            </a:lvl8pPr>
            <a:lvl9pPr marL="3703279" indent="0">
              <a:buNone/>
              <a:defRPr sz="2100"/>
            </a:lvl9pPr>
          </a:lstStyle>
          <a:p>
            <a:endParaRPr lang="fr-FR" dirty="0"/>
          </a:p>
        </p:txBody>
      </p:sp>
      <p:sp>
        <p:nvSpPr>
          <p:cNvPr id="4" name="Espace réservé du texte 3"/>
          <p:cNvSpPr>
            <a:spLocks noGrp="1"/>
          </p:cNvSpPr>
          <p:nvPr>
            <p:ph type="body" sz="half" idx="2"/>
          </p:nvPr>
        </p:nvSpPr>
        <p:spPr>
          <a:xfrm>
            <a:off x="1058571" y="5635707"/>
            <a:ext cx="3240405" cy="845105"/>
          </a:xfrm>
        </p:spPr>
        <p:txBody>
          <a:bodyPr/>
          <a:lstStyle>
            <a:lvl1pPr marL="0" indent="0">
              <a:buNone/>
              <a:defRPr sz="1400"/>
            </a:lvl1pPr>
            <a:lvl2pPr marL="462910" indent="0">
              <a:buNone/>
              <a:defRPr sz="1200"/>
            </a:lvl2pPr>
            <a:lvl3pPr marL="925820" indent="0">
              <a:buNone/>
              <a:defRPr sz="1000"/>
            </a:lvl3pPr>
            <a:lvl4pPr marL="1388730" indent="0">
              <a:buNone/>
              <a:defRPr sz="900"/>
            </a:lvl4pPr>
            <a:lvl5pPr marL="1851639" indent="0">
              <a:buNone/>
              <a:defRPr sz="900"/>
            </a:lvl5pPr>
            <a:lvl6pPr marL="2314549" indent="0">
              <a:buNone/>
              <a:defRPr sz="900"/>
            </a:lvl6pPr>
            <a:lvl7pPr marL="2777459" indent="0">
              <a:buNone/>
              <a:defRPr sz="900"/>
            </a:lvl7pPr>
            <a:lvl8pPr marL="3240369" indent="0">
              <a:buNone/>
              <a:defRPr sz="900"/>
            </a:lvl8pPr>
            <a:lvl9pPr marL="3703279"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D6CE45-8D79-48CE-B28A-EB4A62BCC7E9}" type="datetime1">
              <a:rPr lang="fr-FR" smtClean="0"/>
              <a:pPr/>
              <a:t>18/10/2022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31FA8A9-4F74-494D-BE59-299F5AD68C4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4" y="288371"/>
            <a:ext cx="4860608" cy="1200151"/>
          </a:xfrm>
          <a:prstGeom prst="rect">
            <a:avLst/>
          </a:prstGeom>
        </p:spPr>
        <p:txBody>
          <a:bodyPr vert="horz" lIns="92582" tIns="46292" rIns="92582" bIns="4629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270034" y="1680212"/>
            <a:ext cx="4860608" cy="4752261"/>
          </a:xfrm>
          <a:prstGeom prst="rect">
            <a:avLst/>
          </a:prstGeom>
        </p:spPr>
        <p:txBody>
          <a:bodyPr vert="horz" lIns="92582" tIns="46292" rIns="92582" bIns="4629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270034" y="6674169"/>
            <a:ext cx="1260158" cy="383381"/>
          </a:xfrm>
          <a:prstGeom prst="rect">
            <a:avLst/>
          </a:prstGeom>
        </p:spPr>
        <p:txBody>
          <a:bodyPr vert="horz" lIns="92582" tIns="46292" rIns="92582" bIns="46292" rtlCol="0" anchor="ctr"/>
          <a:lstStyle>
            <a:lvl1pPr algn="l">
              <a:defRPr sz="1200">
                <a:solidFill>
                  <a:schemeClr val="tx1">
                    <a:tint val="75000"/>
                  </a:schemeClr>
                </a:solidFill>
              </a:defRPr>
            </a:lvl1pPr>
          </a:lstStyle>
          <a:p>
            <a:fld id="{80D73E80-89DB-4BD8-9697-7373C23A2AC3}" type="datetime1">
              <a:rPr lang="fr-FR" smtClean="0"/>
              <a:pPr/>
              <a:t>18/10/2022</a:t>
            </a:fld>
            <a:endParaRPr lang="fr-FR" dirty="0"/>
          </a:p>
        </p:txBody>
      </p:sp>
      <p:sp>
        <p:nvSpPr>
          <p:cNvPr id="5" name="Espace réservé du pied de page 4"/>
          <p:cNvSpPr>
            <a:spLocks noGrp="1"/>
          </p:cNvSpPr>
          <p:nvPr>
            <p:ph type="ftr" sz="quarter" idx="3"/>
          </p:nvPr>
        </p:nvSpPr>
        <p:spPr>
          <a:xfrm>
            <a:off x="1845231" y="6674169"/>
            <a:ext cx="1710214" cy="383381"/>
          </a:xfrm>
          <a:prstGeom prst="rect">
            <a:avLst/>
          </a:prstGeom>
        </p:spPr>
        <p:txBody>
          <a:bodyPr vert="horz" lIns="92582" tIns="46292" rIns="92582" bIns="46292"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3870484" y="6674169"/>
            <a:ext cx="1260158" cy="383381"/>
          </a:xfrm>
          <a:prstGeom prst="rect">
            <a:avLst/>
          </a:prstGeom>
        </p:spPr>
        <p:txBody>
          <a:bodyPr vert="horz" lIns="92582" tIns="46292" rIns="92582" bIns="46292" rtlCol="0" anchor="ctr"/>
          <a:lstStyle>
            <a:lvl1pPr algn="r">
              <a:defRPr sz="1200">
                <a:solidFill>
                  <a:schemeClr val="tx1">
                    <a:tint val="75000"/>
                  </a:schemeClr>
                </a:solidFill>
              </a:defRPr>
            </a:lvl1pPr>
          </a:lstStyle>
          <a:p>
            <a:fld id="{531FA8A9-4F74-494D-BE59-299F5AD68C4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25820" rtl="0" eaLnBrk="1" latinLnBrk="0" hangingPunct="1">
        <a:spcBef>
          <a:spcPct val="0"/>
        </a:spcBef>
        <a:buNone/>
        <a:defRPr sz="4500" kern="1200">
          <a:solidFill>
            <a:schemeClr val="tx1"/>
          </a:solidFill>
          <a:latin typeface="+mj-lt"/>
          <a:ea typeface="+mj-ea"/>
          <a:cs typeface="+mj-cs"/>
        </a:defRPr>
      </a:lvl1pPr>
    </p:titleStyle>
    <p:bodyStyle>
      <a:lvl1pPr marL="347183" indent="-347183" algn="l" defTabSz="92582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52228" indent="-289318" algn="l" defTabSz="92582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57275" indent="-231456" algn="l" defTabSz="92582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0185"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83095"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46005"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08915"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71825"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34734" indent="-231456" algn="l" defTabSz="92582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25820" rtl="0" eaLnBrk="1" latinLnBrk="0" hangingPunct="1">
        <a:defRPr sz="1800" kern="1200">
          <a:solidFill>
            <a:schemeClr val="tx1"/>
          </a:solidFill>
          <a:latin typeface="+mn-lt"/>
          <a:ea typeface="+mn-ea"/>
          <a:cs typeface="+mn-cs"/>
        </a:defRPr>
      </a:lvl1pPr>
      <a:lvl2pPr marL="462910" algn="l" defTabSz="925820" rtl="0" eaLnBrk="1" latinLnBrk="0" hangingPunct="1">
        <a:defRPr sz="1800" kern="1200">
          <a:solidFill>
            <a:schemeClr val="tx1"/>
          </a:solidFill>
          <a:latin typeface="+mn-lt"/>
          <a:ea typeface="+mn-ea"/>
          <a:cs typeface="+mn-cs"/>
        </a:defRPr>
      </a:lvl2pPr>
      <a:lvl3pPr marL="925820" algn="l" defTabSz="925820" rtl="0" eaLnBrk="1" latinLnBrk="0" hangingPunct="1">
        <a:defRPr sz="1800" kern="1200">
          <a:solidFill>
            <a:schemeClr val="tx1"/>
          </a:solidFill>
          <a:latin typeface="+mn-lt"/>
          <a:ea typeface="+mn-ea"/>
          <a:cs typeface="+mn-cs"/>
        </a:defRPr>
      </a:lvl3pPr>
      <a:lvl4pPr marL="1388730" algn="l" defTabSz="925820" rtl="0" eaLnBrk="1" latinLnBrk="0" hangingPunct="1">
        <a:defRPr sz="1800" kern="1200">
          <a:solidFill>
            <a:schemeClr val="tx1"/>
          </a:solidFill>
          <a:latin typeface="+mn-lt"/>
          <a:ea typeface="+mn-ea"/>
          <a:cs typeface="+mn-cs"/>
        </a:defRPr>
      </a:lvl4pPr>
      <a:lvl5pPr marL="1851639" algn="l" defTabSz="925820" rtl="0" eaLnBrk="1" latinLnBrk="0" hangingPunct="1">
        <a:defRPr sz="1800" kern="1200">
          <a:solidFill>
            <a:schemeClr val="tx1"/>
          </a:solidFill>
          <a:latin typeface="+mn-lt"/>
          <a:ea typeface="+mn-ea"/>
          <a:cs typeface="+mn-cs"/>
        </a:defRPr>
      </a:lvl5pPr>
      <a:lvl6pPr marL="2314549" algn="l" defTabSz="925820" rtl="0" eaLnBrk="1" latinLnBrk="0" hangingPunct="1">
        <a:defRPr sz="1800" kern="1200">
          <a:solidFill>
            <a:schemeClr val="tx1"/>
          </a:solidFill>
          <a:latin typeface="+mn-lt"/>
          <a:ea typeface="+mn-ea"/>
          <a:cs typeface="+mn-cs"/>
        </a:defRPr>
      </a:lvl6pPr>
      <a:lvl7pPr marL="2777459" algn="l" defTabSz="925820" rtl="0" eaLnBrk="1" latinLnBrk="0" hangingPunct="1">
        <a:defRPr sz="1800" kern="1200">
          <a:solidFill>
            <a:schemeClr val="tx1"/>
          </a:solidFill>
          <a:latin typeface="+mn-lt"/>
          <a:ea typeface="+mn-ea"/>
          <a:cs typeface="+mn-cs"/>
        </a:defRPr>
      </a:lvl7pPr>
      <a:lvl8pPr marL="3240369" algn="l" defTabSz="925820" rtl="0" eaLnBrk="1" latinLnBrk="0" hangingPunct="1">
        <a:defRPr sz="1800" kern="1200">
          <a:solidFill>
            <a:schemeClr val="tx1"/>
          </a:solidFill>
          <a:latin typeface="+mn-lt"/>
          <a:ea typeface="+mn-ea"/>
          <a:cs typeface="+mn-cs"/>
        </a:defRPr>
      </a:lvl8pPr>
      <a:lvl9pPr marL="3703279" algn="l" defTabSz="9258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QuickStyle" Target="../diagrams/quickStyle11.xml"/><Relationship Id="rId3" Type="http://schemas.openxmlformats.org/officeDocument/2006/relationships/diagramData" Target="../diagrams/data9.xml"/><Relationship Id="rId7" Type="http://schemas.openxmlformats.org/officeDocument/2006/relationships/diagramData" Target="../diagrams/data10.xml"/><Relationship Id="rId12" Type="http://schemas.openxmlformats.org/officeDocument/2006/relationships/diagramLayout" Target="../diagrams/layout1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Data" Target="../diagrams/data11.xml"/><Relationship Id="rId5" Type="http://schemas.openxmlformats.org/officeDocument/2006/relationships/diagramQuickStyle" Target="../diagrams/quickStyle9.xml"/><Relationship Id="rId10" Type="http://schemas.openxmlformats.org/officeDocument/2006/relationships/diagramColors" Target="../diagrams/colors10.xml"/><Relationship Id="rId4" Type="http://schemas.openxmlformats.org/officeDocument/2006/relationships/diagramLayout" Target="../diagrams/layout9.xml"/><Relationship Id="rId9" Type="http://schemas.openxmlformats.org/officeDocument/2006/relationships/diagramQuickStyle" Target="../diagrams/quickStyle10.xml"/><Relationship Id="rId14"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www.univ-alger.d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C\Desktop\guide fac centrale\guide couv fac3.jpg"/>
          <p:cNvPicPr>
            <a:picLocks noChangeAspect="1" noChangeArrowheads="1"/>
          </p:cNvPicPr>
          <p:nvPr/>
        </p:nvPicPr>
        <p:blipFill>
          <a:blip r:embed="rId2"/>
          <a:srcRect/>
          <a:stretch>
            <a:fillRect/>
          </a:stretch>
        </p:blipFill>
        <p:spPr bwMode="auto">
          <a:xfrm>
            <a:off x="241425" y="885807"/>
            <a:ext cx="4902092" cy="6124013"/>
          </a:xfrm>
          <a:prstGeom prst="rect">
            <a:avLst/>
          </a:prstGeom>
          <a:noFill/>
        </p:spPr>
      </p:pic>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700205" y="742930"/>
            <a:ext cx="3443312" cy="70788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r-FR" sz="4000" b="1" dirty="0" smtClean="0">
                <a:ln/>
                <a:solidFill>
                  <a:schemeClr val="tx2">
                    <a:lumMod val="75000"/>
                  </a:schemeClr>
                </a:solidFill>
                <a:latin typeface="Baskerville Old Face" pitchFamily="18" charset="0"/>
              </a:rPr>
              <a:t>Alger 1</a:t>
            </a:r>
          </a:p>
        </p:txBody>
      </p:sp>
      <p:pic>
        <p:nvPicPr>
          <p:cNvPr id="2051" name="Picture 3" descr="C:\Users\PC\Desktop\guide fac centrale\logo fac centrale.png"/>
          <p:cNvPicPr>
            <a:picLocks noChangeAspect="1" noChangeArrowheads="1"/>
          </p:cNvPicPr>
          <p:nvPr/>
        </p:nvPicPr>
        <p:blipFill>
          <a:blip r:embed="rId3"/>
          <a:srcRect/>
          <a:stretch>
            <a:fillRect/>
          </a:stretch>
        </p:blipFill>
        <p:spPr bwMode="auto">
          <a:xfrm>
            <a:off x="214313" y="225005"/>
            <a:ext cx="1271578" cy="1232305"/>
          </a:xfrm>
          <a:prstGeom prst="rect">
            <a:avLst/>
          </a:prstGeom>
          <a:noFill/>
        </p:spPr>
      </p:pic>
      <p:sp>
        <p:nvSpPr>
          <p:cNvPr id="8" name="ZoneTexte 7"/>
          <p:cNvSpPr txBox="1"/>
          <p:nvPr/>
        </p:nvSpPr>
        <p:spPr>
          <a:xfrm>
            <a:off x="1700205" y="242864"/>
            <a:ext cx="3400449"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000" b="1" dirty="0" smtClean="0">
                <a:ln w="11430"/>
                <a:solidFill>
                  <a:schemeClr val="tx2">
                    <a:lumMod val="60000"/>
                    <a:lumOff val="40000"/>
                  </a:schemeClr>
                </a:solidFill>
                <a:effectLst>
                  <a:outerShdw blurRad="50800" dist="39000" dir="5460000" algn="tl">
                    <a:srgbClr val="000000">
                      <a:alpha val="38000"/>
                    </a:srgbClr>
                  </a:outerShdw>
                </a:effectLst>
                <a:latin typeface="Baskerville Old Face" pitchFamily="18" charset="0"/>
              </a:rPr>
              <a:t>Université</a:t>
            </a:r>
            <a:endParaRPr lang="fr-FR" sz="4400" b="1" dirty="0" smtClean="0">
              <a:ln w="11430"/>
              <a:solidFill>
                <a:schemeClr val="tx2">
                  <a:lumMod val="60000"/>
                  <a:lumOff val="40000"/>
                </a:schemeClr>
              </a:solidFill>
              <a:effectLst>
                <a:outerShdw blurRad="50800" dist="39000" dir="5460000" algn="tl">
                  <a:srgbClr val="000000">
                    <a:alpha val="38000"/>
                  </a:srgbClr>
                </a:outerShdw>
              </a:effectLst>
              <a:latin typeface="Baskerville Old Face" pitchFamily="18" charset="0"/>
            </a:endParaRPr>
          </a:p>
        </p:txBody>
      </p:sp>
      <p:sp>
        <p:nvSpPr>
          <p:cNvPr id="12" name="ZoneTexte 11"/>
          <p:cNvSpPr txBox="1"/>
          <p:nvPr/>
        </p:nvSpPr>
        <p:spPr>
          <a:xfrm>
            <a:off x="1200139" y="6315094"/>
            <a:ext cx="3943378" cy="592470"/>
          </a:xfrm>
          <a:prstGeom prst="rect">
            <a:avLst/>
          </a:prstGeom>
          <a:noFill/>
        </p:spPr>
        <p:txBody>
          <a:bodyPr wrap="square" rtlCol="0">
            <a:spAutoFit/>
          </a:bodyPr>
          <a:lstStyle/>
          <a:p>
            <a:pPr algn="r"/>
            <a:r>
              <a:rPr lang="fr-FR" sz="1100" dirty="0" smtClean="0">
                <a:solidFill>
                  <a:srgbClr val="002060"/>
                </a:solidFill>
                <a:latin typeface="Arial Black" pitchFamily="34" charset="0"/>
              </a:rPr>
              <a:t>Brochure d’informations</a:t>
            </a:r>
          </a:p>
          <a:p>
            <a:pPr algn="r"/>
            <a:r>
              <a:rPr lang="fr-FR" sz="1100" dirty="0" smtClean="0">
                <a:solidFill>
                  <a:srgbClr val="002060"/>
                </a:solidFill>
                <a:latin typeface="Arial Black" pitchFamily="34" charset="0"/>
              </a:rPr>
              <a:t>2022 / 2023</a:t>
            </a:r>
          </a:p>
          <a:p>
            <a:pPr algn="r"/>
            <a:r>
              <a:rPr lang="fr-FR" sz="1050" dirty="0" smtClean="0">
                <a:solidFill>
                  <a:schemeClr val="bg1"/>
                </a:solidFill>
                <a:latin typeface="Arial Black" pitchFamily="34" charset="0"/>
              </a:rPr>
              <a:t>À l’usage des</a:t>
            </a:r>
            <a:r>
              <a:rPr lang="fr-FR" sz="1050" dirty="0" smtClean="0">
                <a:solidFill>
                  <a:srgbClr val="002060"/>
                </a:solidFill>
                <a:latin typeface="Arial Black" pitchFamily="34" charset="0"/>
              </a:rPr>
              <a:t> étudiants et des enseignants</a:t>
            </a:r>
            <a:endParaRPr lang="fr-FR" sz="1050" dirty="0">
              <a:solidFill>
                <a:srgbClr val="002060"/>
              </a:solidFill>
              <a:latin typeface="Arial Black" pitchFamily="34"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71445" y="742930"/>
            <a:ext cx="4857784" cy="369332"/>
          </a:xfrm>
          <a:prstGeom prst="rect">
            <a:avLst/>
          </a:prstGeom>
        </p:spPr>
        <p:txBody>
          <a:bodyPr wrap="square">
            <a:spAutoFit/>
          </a:bodyPr>
          <a:lstStyle/>
          <a:p>
            <a:pPr indent="577617" algn="ctr" defTabSz="1175644" fontAlgn="base">
              <a:spcBef>
                <a:spcPct val="0"/>
              </a:spcBef>
              <a:spcAft>
                <a:spcPct val="0"/>
              </a:spcAft>
            </a:pPr>
            <a:r>
              <a:rPr lang="fr-FR" sz="1400" b="1" dirty="0" smtClean="0">
                <a:solidFill>
                  <a:schemeClr val="bg2">
                    <a:lumMod val="90000"/>
                  </a:schemeClr>
                </a:solidFill>
                <a:latin typeface="Times New Roman" pitchFamily="18" charset="0"/>
                <a:ea typeface="Times New Roman" pitchFamily="18" charset="0"/>
                <a:cs typeface="Times New Roman" pitchFamily="18" charset="0"/>
              </a:rPr>
              <a:t>I-Structure de gestion générale</a:t>
            </a:r>
            <a:r>
              <a:rPr lang="fr-FR" b="1" dirty="0" smtClean="0">
                <a:solidFill>
                  <a:schemeClr val="bg2">
                    <a:lumMod val="90000"/>
                  </a:schemeClr>
                </a:solidFill>
                <a:latin typeface="Times New Roman" pitchFamily="18" charset="0"/>
                <a:ea typeface="Times New Roman" pitchFamily="18" charset="0"/>
                <a:cs typeface="Times New Roman" pitchFamily="18" charset="0"/>
              </a:rPr>
              <a:t> </a:t>
            </a:r>
          </a:p>
        </p:txBody>
      </p:sp>
      <p:graphicFrame>
        <p:nvGraphicFramePr>
          <p:cNvPr id="28" name="Diagramme 27"/>
          <p:cNvGraphicFramePr/>
          <p:nvPr/>
        </p:nvGraphicFramePr>
        <p:xfrm>
          <a:off x="342883" y="1457310"/>
          <a:ext cx="471490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29"/>
          <p:cNvSpPr/>
          <p:nvPr/>
        </p:nvSpPr>
        <p:spPr>
          <a:xfrm>
            <a:off x="342883" y="1078095"/>
            <a:ext cx="4716000" cy="307777"/>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fr-FR" sz="1400" b="1" dirty="0" smtClean="0">
                <a:solidFill>
                  <a:srgbClr val="1E1E1E"/>
                </a:solidFill>
                <a:latin typeface="Book Antiqua" pitchFamily="18" charset="0"/>
                <a:ea typeface="Times New Roman" pitchFamily="18" charset="0"/>
                <a:cs typeface="Times New Roman" pitchFamily="18" charset="0"/>
              </a:rPr>
              <a:t>3- Les Services Communs</a:t>
            </a:r>
            <a:endParaRPr lang="fr-FR" sz="1400" dirty="0"/>
          </a:p>
        </p:txBody>
      </p:sp>
      <p:cxnSp>
        <p:nvCxnSpPr>
          <p:cNvPr id="31" name="Connecteur droit 30"/>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D’ALGER 1,</a:t>
            </a:r>
            <a:endParaRPr lang="fr-FR" sz="1050" dirty="0" smtClean="0">
              <a:solidFill>
                <a:srgbClr val="0000FF"/>
              </a:solidFill>
              <a:latin typeface="Times New Roman" pitchFamily="18" charset="0"/>
              <a:cs typeface="Times New Roman" pitchFamily="18" charset="0"/>
            </a:endParaRPr>
          </a:p>
        </p:txBody>
      </p:sp>
      <p:sp>
        <p:nvSpPr>
          <p:cNvPr id="34" name="Rectangle 33"/>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95" y="615743"/>
            <a:ext cx="4972085" cy="595766"/>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indent="577617" algn="justLow" defTabSz="1175644" fontAlgn="base">
              <a:spcBef>
                <a:spcPct val="0"/>
              </a:spcBef>
              <a:spcAft>
                <a:spcPct val="0"/>
              </a:spcAft>
            </a:pPr>
            <a:endParaRPr lang="fr-FR" sz="1100" b="1" dirty="0" smtClean="0">
              <a:solidFill>
                <a:srgbClr val="000000"/>
              </a:solidFill>
              <a:latin typeface="Book Antiqua" pitchFamily="18" charset="0"/>
              <a:ea typeface="Times New Roman" pitchFamily="18" charset="0"/>
              <a:cs typeface="Times New Roman" pitchFamily="18" charset="0"/>
            </a:endParaRPr>
          </a:p>
          <a:p>
            <a:pPr algn="ctr" defTabSz="1175644" fontAlgn="base">
              <a:spcBef>
                <a:spcPct val="0"/>
              </a:spcBef>
              <a:spcAft>
                <a:spcPct val="0"/>
              </a:spcAft>
            </a:pPr>
            <a:r>
              <a:rPr lang="fr-FR" sz="1400" b="1" dirty="0" smtClean="0">
                <a:solidFill>
                  <a:srgbClr val="000000"/>
                </a:solidFill>
                <a:latin typeface="Times New Roman" pitchFamily="18" charset="0"/>
                <a:ea typeface="Times New Roman" pitchFamily="18" charset="0"/>
                <a:cs typeface="Times New Roman" pitchFamily="18" charset="0"/>
              </a:rPr>
              <a:t>II- Structure pédagogique </a:t>
            </a:r>
          </a:p>
          <a:p>
            <a:pPr indent="577617" algn="justLow" defTabSz="1175644" fontAlgn="base">
              <a:spcBef>
                <a:spcPct val="0"/>
              </a:spcBef>
              <a:spcAft>
                <a:spcPct val="0"/>
              </a:spcAft>
            </a:pPr>
            <a:endParaRPr lang="fr-FR" sz="600" dirty="0" smtClean="0">
              <a:latin typeface="Arial" pitchFamily="34" charset="0"/>
              <a:cs typeface="Arial" pitchFamily="34" charset="0"/>
            </a:endParaRPr>
          </a:p>
        </p:txBody>
      </p:sp>
      <p:sp>
        <p:nvSpPr>
          <p:cNvPr id="8" name="Rectangle 7"/>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71445" y="1385872"/>
            <a:ext cx="4857784" cy="357190"/>
          </a:xfrm>
          <a:prstGeom prst="round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15" name="Rectangle 14"/>
          <p:cNvSpPr/>
          <p:nvPr/>
        </p:nvSpPr>
        <p:spPr>
          <a:xfrm>
            <a:off x="342883" y="1466063"/>
            <a:ext cx="1104790" cy="276999"/>
          </a:xfrm>
          <a:prstGeom prst="rect">
            <a:avLst/>
          </a:prstGeom>
        </p:spPr>
        <p:txBody>
          <a:bodyPr wrap="none">
            <a:spAutoFit/>
          </a:bodyPr>
          <a:lstStyle/>
          <a:p>
            <a:pPr defTabSz="1175644" eaLnBrk="0" fontAlgn="base" hangingPunct="0">
              <a:spcBef>
                <a:spcPct val="0"/>
              </a:spcBef>
              <a:spcAft>
                <a:spcPct val="0"/>
              </a:spcAft>
            </a:pPr>
            <a:r>
              <a:rPr lang="fr-FR" sz="1200" b="1" dirty="0" smtClean="0">
                <a:latin typeface="Book Antiqua" pitchFamily="18" charset="0"/>
                <a:ea typeface="Times New Roman" pitchFamily="18" charset="0"/>
                <a:cs typeface="Arial" pitchFamily="34" charset="0"/>
              </a:rPr>
              <a:t>1-La Faculté: </a:t>
            </a:r>
          </a:p>
        </p:txBody>
      </p:sp>
      <p:sp>
        <p:nvSpPr>
          <p:cNvPr id="16" name="Rectangle 15"/>
          <p:cNvSpPr/>
          <p:nvPr/>
        </p:nvSpPr>
        <p:spPr>
          <a:xfrm>
            <a:off x="200007" y="1885938"/>
            <a:ext cx="5000660" cy="784830"/>
          </a:xfrm>
          <a:prstGeom prst="rect">
            <a:avLst/>
          </a:prstGeom>
        </p:spPr>
        <p:txBody>
          <a:bodyPr wrap="square">
            <a:spAutoFit/>
          </a:bodyPr>
          <a:lstStyle/>
          <a:p>
            <a:pPr lvl="0" indent="577617"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La Faculté, structure de base de l’Université, est une unité d’enseignement et de recherche dans le domaine de la science et de la connaissance, dotée de spécialités multiples ; elle assure notamment :</a:t>
            </a:r>
          </a:p>
          <a:p>
            <a:pPr lvl="0" indent="577617" algn="justLow" defTabSz="1175644" eaLnBrk="0" fontAlgn="base" hangingPunct="0">
              <a:spcBef>
                <a:spcPct val="0"/>
              </a:spcBef>
              <a:spcAft>
                <a:spcPct val="0"/>
              </a:spcAft>
            </a:pPr>
            <a:endParaRPr lang="fr-FR" sz="600" dirty="0" smtClean="0">
              <a:solidFill>
                <a:prstClr val="black"/>
              </a:solidFill>
              <a:latin typeface="Book Antiqua" pitchFamily="18" charset="0"/>
              <a:cs typeface="Arial" pitchFamily="34" charset="0"/>
            </a:endParaRPr>
          </a:p>
          <a:p>
            <a:pPr marL="0" lvl="1" indent="725488" algn="justLow" defTabSz="1175644" eaLnBrk="0" fontAlgn="base" hangingPunct="0">
              <a:spcBef>
                <a:spcPct val="0"/>
              </a:spcBef>
              <a:spcAft>
                <a:spcPct val="0"/>
              </a:spcAft>
            </a:pPr>
            <a:endParaRPr lang="fr-FR" sz="600" dirty="0" smtClean="0">
              <a:solidFill>
                <a:prstClr val="black"/>
              </a:solidFill>
              <a:latin typeface="Book Antiqua" pitchFamily="18" charset="0"/>
              <a:cs typeface="Arial" pitchFamily="34" charset="0"/>
            </a:endParaRPr>
          </a:p>
        </p:txBody>
      </p:sp>
      <p:graphicFrame>
        <p:nvGraphicFramePr>
          <p:cNvPr id="19" name="Diagramme 18"/>
          <p:cNvGraphicFramePr/>
          <p:nvPr/>
        </p:nvGraphicFramePr>
        <p:xfrm>
          <a:off x="271445" y="2600318"/>
          <a:ext cx="4857784"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Connecteur droit 19"/>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23" name="Rectangle 22"/>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p:txBody>
          <a:bodyPr/>
          <a:lstStyle/>
          <a:p>
            <a:fld id="{531FA8A9-4F74-494D-BE59-299F5AD68C45}"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57395" y="2743194"/>
            <a:ext cx="1928826" cy="1000132"/>
          </a:xfrm>
          <a:prstGeom prst="rect">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sz="1000" dirty="0" smtClean="0">
                <a:latin typeface="Book Antiqua" pitchFamily="18" charset="0"/>
                <a:ea typeface="Times New Roman" pitchFamily="18" charset="0"/>
                <a:cs typeface="Arial" pitchFamily="34" charset="0"/>
              </a:rPr>
              <a:t>Le Secrétaire Général</a:t>
            </a:r>
          </a:p>
        </p:txBody>
      </p:sp>
      <p:sp>
        <p:nvSpPr>
          <p:cNvPr id="34" name="Flèche droite 33"/>
          <p:cNvSpPr/>
          <p:nvPr/>
        </p:nvSpPr>
        <p:spPr>
          <a:xfrm>
            <a:off x="700073" y="3957640"/>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57197" y="1385872"/>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Diagramme 25"/>
          <p:cNvGraphicFramePr/>
          <p:nvPr/>
        </p:nvGraphicFramePr>
        <p:xfrm>
          <a:off x="342883" y="5414992"/>
          <a:ext cx="4857784"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00007" y="885806"/>
            <a:ext cx="5000659" cy="261610"/>
          </a:xfrm>
          <a:prstGeom prst="rect">
            <a:avLst/>
          </a:prstGeom>
        </p:spPr>
        <p:txBody>
          <a:bodyPr wrap="square">
            <a:spAutoFit/>
          </a:bodyPr>
          <a:lstStyle/>
          <a:p>
            <a:pPr lvl="0" indent="577617" algn="justLow" defTabSz="1175644" eaLnBrk="0" fontAlgn="base" hangingPunct="0">
              <a:spcBef>
                <a:spcPct val="0"/>
              </a:spcBef>
              <a:spcAft>
                <a:spcPct val="0"/>
              </a:spcAft>
            </a:pPr>
            <a:r>
              <a:rPr lang="fr-FR" sz="1100" dirty="0" smtClean="0">
                <a:solidFill>
                  <a:srgbClr val="000000"/>
                </a:solidFill>
                <a:latin typeface="Book Antiqua" pitchFamily="18" charset="0"/>
                <a:ea typeface="Times New Roman" pitchFamily="18" charset="0"/>
                <a:cs typeface="Arial" pitchFamily="34" charset="0"/>
              </a:rPr>
              <a:t>La structure pédagogique est dirigée  comme suit :</a:t>
            </a:r>
          </a:p>
        </p:txBody>
      </p:sp>
      <p:graphicFrame>
        <p:nvGraphicFramePr>
          <p:cNvPr id="20" name="Diagramme 19"/>
          <p:cNvGraphicFramePr/>
          <p:nvPr/>
        </p:nvGraphicFramePr>
        <p:xfrm>
          <a:off x="842949" y="1743062"/>
          <a:ext cx="4179123" cy="2000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ectangle 20"/>
          <p:cNvSpPr/>
          <p:nvPr/>
        </p:nvSpPr>
        <p:spPr>
          <a:xfrm>
            <a:off x="200008" y="1314434"/>
            <a:ext cx="5000660" cy="430887"/>
          </a:xfrm>
          <a:prstGeom prst="rect">
            <a:avLst/>
          </a:prstGeom>
        </p:spPr>
        <p:txBody>
          <a:bodyPr wrap="square">
            <a:spAutoFit/>
          </a:bodyPr>
          <a:lstStyle/>
          <a:p>
            <a:pPr algn="just"/>
            <a:r>
              <a:rPr lang="fr-FR" sz="1100" dirty="0" smtClean="0">
                <a:solidFill>
                  <a:prstClr val="black"/>
                </a:solidFill>
                <a:latin typeface="Book Antiqua" pitchFamily="18" charset="0"/>
                <a:ea typeface="Times New Roman" pitchFamily="18" charset="0"/>
                <a:cs typeface="Arial" pitchFamily="34" charset="0"/>
              </a:rPr>
              <a:t>                 Il exerce une autorité hiérarchique sur l’ensemble du personnel de </a:t>
            </a:r>
          </a:p>
          <a:p>
            <a:pPr algn="just"/>
            <a:r>
              <a:rPr lang="fr-FR" sz="1100" dirty="0" smtClean="0">
                <a:solidFill>
                  <a:prstClr val="black"/>
                </a:solidFill>
                <a:latin typeface="Book Antiqua" pitchFamily="18" charset="0"/>
                <a:ea typeface="Times New Roman" pitchFamily="18" charset="0"/>
                <a:cs typeface="Arial" pitchFamily="34" charset="0"/>
              </a:rPr>
              <a:t>                 la faculté. Il est assisté dans sa tâche par : </a:t>
            </a:r>
            <a:endParaRPr lang="fr-FR" dirty="0"/>
          </a:p>
        </p:txBody>
      </p:sp>
      <p:sp>
        <p:nvSpPr>
          <p:cNvPr id="22" name="Rectangle 21"/>
          <p:cNvSpPr/>
          <p:nvPr/>
        </p:nvSpPr>
        <p:spPr>
          <a:xfrm>
            <a:off x="914387" y="3802622"/>
            <a:ext cx="2071702" cy="369332"/>
          </a:xfrm>
          <a:prstGeom prst="rect">
            <a:avLst/>
          </a:prstGeom>
        </p:spPr>
        <p:txBody>
          <a:bodyPr wrap="square">
            <a:spAutoFit/>
          </a:bodyPr>
          <a:lstStyle/>
          <a:p>
            <a:pPr algn="justLow" defTabSz="1175644" fontAlgn="base">
              <a:spcBef>
                <a:spcPct val="0"/>
              </a:spcBef>
              <a:spcAft>
                <a:spcPct val="0"/>
              </a:spcAft>
            </a:pPr>
            <a:r>
              <a:rPr lang="fr-FR" sz="1100" dirty="0" smtClean="0">
                <a:solidFill>
                  <a:prstClr val="black"/>
                </a:solidFill>
                <a:latin typeface="Book Antiqua" pitchFamily="18" charset="0"/>
                <a:ea typeface="Times New Roman" pitchFamily="18" charset="0"/>
                <a:cs typeface="Arial" pitchFamily="34" charset="0"/>
              </a:rPr>
              <a:t>a pour rôle</a:t>
            </a:r>
            <a:r>
              <a:rPr lang="fr-FR" dirty="0" smtClean="0">
                <a:latin typeface="Book Antiqua" pitchFamily="18" charset="0"/>
                <a:ea typeface="Times New Roman" pitchFamily="18" charset="0"/>
                <a:cs typeface="Arial" pitchFamily="34" charset="0"/>
              </a:rPr>
              <a:t> </a:t>
            </a:r>
            <a:r>
              <a:rPr lang="fr-FR" sz="1100" dirty="0" smtClean="0">
                <a:solidFill>
                  <a:prstClr val="black"/>
                </a:solidFill>
                <a:latin typeface="Book Antiqua" pitchFamily="18" charset="0"/>
                <a:ea typeface="Times New Roman" pitchFamily="18" charset="0"/>
                <a:cs typeface="Arial" pitchFamily="34" charset="0"/>
              </a:rPr>
              <a:t>:</a:t>
            </a:r>
          </a:p>
        </p:txBody>
      </p:sp>
      <p:graphicFrame>
        <p:nvGraphicFramePr>
          <p:cNvPr id="24" name="Diagramme 23"/>
          <p:cNvGraphicFramePr/>
          <p:nvPr/>
        </p:nvGraphicFramePr>
        <p:xfrm>
          <a:off x="842948" y="4171954"/>
          <a:ext cx="4143405" cy="17859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5" name="Rectangle 24"/>
          <p:cNvSpPr/>
          <p:nvPr/>
        </p:nvSpPr>
        <p:spPr>
          <a:xfrm>
            <a:off x="771511" y="6000682"/>
            <a:ext cx="2714643" cy="261610"/>
          </a:xfrm>
          <a:prstGeom prst="rect">
            <a:avLst/>
          </a:prstGeom>
        </p:spPr>
        <p:txBody>
          <a:bodyPr wrap="square">
            <a:spAutoFit/>
          </a:bodyPr>
          <a:lstStyle/>
          <a:p>
            <a:r>
              <a:rPr lang="fr-FR" sz="1100" dirty="0" smtClean="0">
                <a:latin typeface="Book Antiqua" pitchFamily="18" charset="0"/>
                <a:ea typeface="Times New Roman" pitchFamily="18" charset="0"/>
                <a:cs typeface="Arial" pitchFamily="34" charset="0"/>
              </a:rPr>
              <a:t>Il est assisté, dans sa mission, par:</a:t>
            </a:r>
          </a:p>
        </p:txBody>
      </p:sp>
      <p:cxnSp>
        <p:nvCxnSpPr>
          <p:cNvPr id="27" name="Connecteur droit 26"/>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30" name="Rectangle 29"/>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31" name="Rectangle 30"/>
          <p:cNvSpPr/>
          <p:nvPr/>
        </p:nvSpPr>
        <p:spPr>
          <a:xfrm rot="16200000">
            <a:off x="-794616" y="2288165"/>
            <a:ext cx="2571768" cy="33855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sz="1600" b="1" dirty="0" smtClean="0">
                <a:solidFill>
                  <a:srgbClr val="FF0000"/>
                </a:solidFill>
                <a:latin typeface="Book Antiqua" pitchFamily="18" charset="0"/>
                <a:ea typeface="Times New Roman" pitchFamily="18" charset="0"/>
                <a:cs typeface="Arial" pitchFamily="34" charset="0"/>
              </a:rPr>
              <a:t>a</a:t>
            </a:r>
            <a:r>
              <a:rPr lang="fr-FR" sz="1400" b="1" dirty="0" smtClean="0">
                <a:solidFill>
                  <a:prstClr val="black"/>
                </a:solidFill>
                <a:latin typeface="Book Antiqua" pitchFamily="18" charset="0"/>
                <a:ea typeface="Times New Roman" pitchFamily="18" charset="0"/>
                <a:cs typeface="Arial" pitchFamily="34" charset="0"/>
              </a:rPr>
              <a:t>- </a:t>
            </a:r>
            <a:r>
              <a:rPr lang="fr-FR" sz="1400" b="1" dirty="0" smtClean="0">
                <a:solidFill>
                  <a:srgbClr val="000000"/>
                </a:solidFill>
                <a:latin typeface="Book Antiqua" pitchFamily="18" charset="0"/>
                <a:ea typeface="Times New Roman" pitchFamily="18" charset="0"/>
                <a:cs typeface="Arial" pitchFamily="34" charset="0"/>
              </a:rPr>
              <a:t>Le Doyen</a:t>
            </a:r>
            <a:endParaRPr lang="fr-FR" sz="2400" dirty="0"/>
          </a:p>
        </p:txBody>
      </p:sp>
      <p:grpSp>
        <p:nvGrpSpPr>
          <p:cNvPr id="36" name="Groupe 35"/>
          <p:cNvGrpSpPr/>
          <p:nvPr/>
        </p:nvGrpSpPr>
        <p:grpSpPr>
          <a:xfrm>
            <a:off x="294456" y="3743326"/>
            <a:ext cx="492443" cy="3335401"/>
            <a:chOff x="294456" y="3765511"/>
            <a:chExt cx="492443" cy="3335401"/>
          </a:xfrm>
        </p:grpSpPr>
        <p:sp>
          <p:nvSpPr>
            <p:cNvPr id="33" name="Rectangle 32"/>
            <p:cNvSpPr/>
            <p:nvPr/>
          </p:nvSpPr>
          <p:spPr>
            <a:xfrm rot="16200000">
              <a:off x="-989322" y="5197203"/>
              <a:ext cx="3060000"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endParaRPr lang="fr-FR" sz="2400" dirty="0"/>
            </a:p>
          </p:txBody>
        </p:sp>
        <p:sp>
          <p:nvSpPr>
            <p:cNvPr id="32" name="Rectangle 31"/>
            <p:cNvSpPr/>
            <p:nvPr/>
          </p:nvSpPr>
          <p:spPr>
            <a:xfrm rot="16200000">
              <a:off x="-1127023" y="5186990"/>
              <a:ext cx="3335401" cy="492443"/>
            </a:xfrm>
            <a:prstGeom prst="rect">
              <a:avLst/>
            </a:prstGeom>
          </p:spPr>
          <p:txBody>
            <a:bodyPr wrap="square">
              <a:spAutoFit/>
            </a:bodyPr>
            <a:lstStyle/>
            <a:p>
              <a:pPr algn="ctr"/>
              <a:r>
                <a:rPr lang="fr-FR" sz="1400" b="1" dirty="0" smtClean="0">
                  <a:solidFill>
                    <a:srgbClr val="FF0000"/>
                  </a:solidFill>
                  <a:latin typeface="Book Antiqua" pitchFamily="18" charset="0"/>
                  <a:ea typeface="Times New Roman" pitchFamily="18" charset="0"/>
                  <a:cs typeface="Arial" pitchFamily="34" charset="0"/>
                </a:rPr>
                <a:t>b</a:t>
              </a:r>
              <a:r>
                <a:rPr lang="fr-FR" sz="1200" b="1" dirty="0" smtClean="0">
                  <a:solidFill>
                    <a:srgbClr val="000000"/>
                  </a:solidFill>
                  <a:latin typeface="Book Antiqua" pitchFamily="18" charset="0"/>
                  <a:ea typeface="Times New Roman" pitchFamily="18" charset="0"/>
                  <a:cs typeface="Arial" pitchFamily="34" charset="0"/>
                </a:rPr>
                <a:t>- Le Vice Doyen chargé des études  et </a:t>
              </a:r>
            </a:p>
            <a:p>
              <a:pPr algn="ctr"/>
              <a:r>
                <a:rPr lang="fr-FR" sz="1200" b="1" dirty="0" smtClean="0">
                  <a:solidFill>
                    <a:srgbClr val="000000"/>
                  </a:solidFill>
                  <a:latin typeface="Book Antiqua" pitchFamily="18" charset="0"/>
                  <a:ea typeface="Times New Roman" pitchFamily="18" charset="0"/>
                  <a:cs typeface="Arial" pitchFamily="34" charset="0"/>
                </a:rPr>
                <a:t> des questions liées aux étudiants</a:t>
              </a:r>
              <a:endParaRPr lang="fr-FR" sz="2000" dirty="0"/>
            </a:p>
          </p:txBody>
        </p:sp>
      </p:grpSp>
      <p:sp>
        <p:nvSpPr>
          <p:cNvPr id="35" name="Rectangle 34"/>
          <p:cNvSpPr/>
          <p:nvPr/>
        </p:nvSpPr>
        <p:spPr>
          <a:xfrm>
            <a:off x="2986089" y="4172942"/>
            <a:ext cx="1928826" cy="823302"/>
          </a:xfrm>
          <a:prstGeom prst="rect">
            <a:avLst/>
          </a:prstGeom>
        </p:spPr>
        <p:txBody>
          <a:bodyPr wrap="square">
            <a:spAutoFit/>
          </a:bodyPr>
          <a:lstStyle/>
          <a:p>
            <a:pPr algn="ctr"/>
            <a:r>
              <a:rPr lang="fr-FR" sz="950" dirty="0" smtClean="0">
                <a:solidFill>
                  <a:schemeClr val="bg1"/>
                </a:solidFill>
                <a:latin typeface="Book Antiqua" pitchFamily="18" charset="0"/>
                <a:ea typeface="Times New Roman" pitchFamily="18" charset="0"/>
                <a:cs typeface="Arial" pitchFamily="34" charset="0"/>
              </a:rPr>
              <a:t>suivre les activités d’enseignement, étudier ou proposer au doyen toute mesure d’amélioration se rapportant à celui-ci</a:t>
            </a:r>
            <a:endParaRPr lang="fr-FR" sz="950" dirty="0">
              <a:solidFill>
                <a:schemeClr val="bg1"/>
              </a:solidFill>
            </a:endParaRPr>
          </a:p>
        </p:txBody>
      </p:sp>
      <p:sp>
        <p:nvSpPr>
          <p:cNvPr id="37" name="Rectangle 36"/>
          <p:cNvSpPr/>
          <p:nvPr/>
        </p:nvSpPr>
        <p:spPr>
          <a:xfrm>
            <a:off x="2986089" y="5378635"/>
            <a:ext cx="2000264" cy="530915"/>
          </a:xfrm>
          <a:prstGeom prst="rect">
            <a:avLst/>
          </a:prstGeom>
        </p:spPr>
        <p:txBody>
          <a:bodyPr wrap="square">
            <a:spAutoFit/>
          </a:bodyPr>
          <a:lstStyle/>
          <a:p>
            <a:pPr algn="ctr"/>
            <a:r>
              <a:rPr lang="fr-FR" sz="950" dirty="0" smtClean="0">
                <a:solidFill>
                  <a:schemeClr val="bg1"/>
                </a:solidFill>
                <a:latin typeface="Book Antiqua" pitchFamily="18" charset="0"/>
                <a:ea typeface="Times New Roman" pitchFamily="18" charset="0"/>
                <a:cs typeface="Arial" pitchFamily="34" charset="0"/>
              </a:rPr>
              <a:t>Rassembler les informations pédagogiques au profit des étudiants et les diffuser</a:t>
            </a:r>
            <a:endParaRPr lang="fr-FR" sz="950" dirty="0">
              <a:solidFill>
                <a:schemeClr val="bg1"/>
              </a:solidFill>
            </a:endParaRPr>
          </a:p>
        </p:txBody>
      </p:sp>
      <p:sp>
        <p:nvSpPr>
          <p:cNvPr id="39" name="Espace réservé du numéro de diapositive 38"/>
          <p:cNvSpPr>
            <a:spLocks noGrp="1"/>
          </p:cNvSpPr>
          <p:nvPr>
            <p:ph type="sldNum" sz="quarter" idx="12"/>
          </p:nvPr>
        </p:nvSpPr>
        <p:spPr/>
        <p:txBody>
          <a:bodyPr/>
          <a:lstStyle/>
          <a:p>
            <a:fld id="{531FA8A9-4F74-494D-BE59-299F5AD68C45}"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necteur droit 37"/>
          <p:cNvCxnSpPr/>
          <p:nvPr/>
        </p:nvCxnSpPr>
        <p:spPr>
          <a:xfrm rot="5400000">
            <a:off x="-741381" y="3184516"/>
            <a:ext cx="3456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10800000">
            <a:off x="1025791" y="4886334"/>
            <a:ext cx="4032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00007" y="885806"/>
            <a:ext cx="4929222" cy="307777"/>
          </a:xfrm>
          <a:prstGeom prst="rect">
            <a:avLst/>
          </a:prstGeom>
        </p:spPr>
        <p:txBody>
          <a:bodyPr wrap="square">
            <a:spAutoFit/>
          </a:bodyPr>
          <a:lstStyle/>
          <a:p>
            <a:pPr algn="ctr" defTabSz="1175644" fontAlgn="base">
              <a:spcBef>
                <a:spcPct val="0"/>
              </a:spcBef>
              <a:spcAft>
                <a:spcPct val="0"/>
              </a:spcAft>
            </a:pPr>
            <a:r>
              <a:rPr lang="fr-FR" sz="1400" b="1" dirty="0" smtClean="0">
                <a:solidFill>
                  <a:schemeClr val="bg2">
                    <a:lumMod val="90000"/>
                  </a:schemeClr>
                </a:solidFill>
                <a:latin typeface="Times New Roman" pitchFamily="18" charset="0"/>
                <a:ea typeface="Times New Roman" pitchFamily="18" charset="0"/>
                <a:cs typeface="Times New Roman" pitchFamily="18" charset="0"/>
              </a:rPr>
              <a:t>II- Structure pédagogique </a:t>
            </a:r>
          </a:p>
        </p:txBody>
      </p:sp>
      <p:graphicFrame>
        <p:nvGraphicFramePr>
          <p:cNvPr id="18" name="Diagramme 17"/>
          <p:cNvGraphicFramePr/>
          <p:nvPr/>
        </p:nvGraphicFramePr>
        <p:xfrm>
          <a:off x="414321" y="4772050"/>
          <a:ext cx="4714908" cy="240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1001719" y="4767600"/>
            <a:ext cx="2698750" cy="261610"/>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a:spAutoFit/>
          </a:bodyPr>
          <a:lstStyle/>
          <a:p>
            <a:pPr lvl="0"/>
            <a:r>
              <a:rPr lang="fr-FR" sz="1100" b="1" dirty="0" smtClean="0">
                <a:solidFill>
                  <a:schemeClr val="tx1"/>
                </a:solidFill>
                <a:latin typeface="Book Antiqua" pitchFamily="18" charset="0"/>
                <a:ea typeface="Times New Roman" pitchFamily="18" charset="0"/>
                <a:cs typeface="Arial" pitchFamily="34" charset="0"/>
              </a:rPr>
              <a:t>Il est assisté dans sa mission  par :</a:t>
            </a:r>
            <a:endParaRPr lang="fr-FR" sz="1100" b="1" dirty="0">
              <a:solidFill>
                <a:schemeClr val="tx1"/>
              </a:solidFill>
            </a:endParaRPr>
          </a:p>
        </p:txBody>
      </p:sp>
      <p:cxnSp>
        <p:nvCxnSpPr>
          <p:cNvPr id="21" name="Connecteur droit 20"/>
          <p:cNvCxnSpPr/>
          <p:nvPr/>
        </p:nvCxnSpPr>
        <p:spPr>
          <a:xfrm>
            <a:off x="300020" y="431907"/>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500179" y="644633"/>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1"/>
          <p:cNvSpPr>
            <a:spLocks noChangeArrowheads="1"/>
          </p:cNvSpPr>
          <p:nvPr/>
        </p:nvSpPr>
        <p:spPr bwMode="auto">
          <a:xfrm>
            <a:off x="2271709" y="383503"/>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24" name="Rectangle 23"/>
          <p:cNvSpPr/>
          <p:nvPr/>
        </p:nvSpPr>
        <p:spPr>
          <a:xfrm>
            <a:off x="170659" y="146155"/>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25" name="Rectangle 24"/>
          <p:cNvSpPr/>
          <p:nvPr/>
        </p:nvSpPr>
        <p:spPr>
          <a:xfrm rot="16200000">
            <a:off x="-1247954" y="2874492"/>
            <a:ext cx="3786216"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sz="1600" b="1" dirty="0" smtClean="0">
                <a:solidFill>
                  <a:srgbClr val="FF0000"/>
                </a:solidFill>
                <a:latin typeface="Book Antiqua" pitchFamily="18" charset="0"/>
                <a:ea typeface="Times New Roman" pitchFamily="18" charset="0"/>
                <a:cs typeface="Arial" pitchFamily="34" charset="0"/>
              </a:rPr>
              <a:t>c</a:t>
            </a:r>
            <a:r>
              <a:rPr lang="fr-FR" sz="1200" b="1" dirty="0" smtClean="0">
                <a:solidFill>
                  <a:schemeClr val="tx1"/>
                </a:solidFill>
                <a:latin typeface="Book Antiqua" pitchFamily="18" charset="0"/>
                <a:ea typeface="Times New Roman" pitchFamily="18" charset="0"/>
                <a:cs typeface="Arial" pitchFamily="34" charset="0"/>
              </a:rPr>
              <a:t>- Le Vice Doyen chargé de la post graduation, de la recherche scientifique et des relations extérieures</a:t>
            </a:r>
            <a:endParaRPr lang="fr-FR" sz="1200" dirty="0">
              <a:solidFill>
                <a:schemeClr val="tx1"/>
              </a:solidFill>
            </a:endParaRPr>
          </a:p>
        </p:txBody>
      </p:sp>
      <p:sp>
        <p:nvSpPr>
          <p:cNvPr id="26" name="Rectangle à coins arrondis 25"/>
          <p:cNvSpPr/>
          <p:nvPr/>
        </p:nvSpPr>
        <p:spPr>
          <a:xfrm>
            <a:off x="842949" y="1622533"/>
            <a:ext cx="4357718" cy="3192363"/>
          </a:xfrm>
          <a:prstGeom prst="roundRect">
            <a:avLst/>
          </a:prstGeom>
        </p:spPr>
        <p:txBody>
          <a:bodyPr wrap="square">
            <a:spAutoFit/>
          </a:bodyPr>
          <a:lstStyle/>
          <a:p>
            <a:pPr algn="just">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Gérer la procédure des examens afférente  à la post-graduation ;</a:t>
            </a:r>
            <a:endParaRPr lang="fr-FR" sz="1100" dirty="0" smtClean="0"/>
          </a:p>
          <a:p>
            <a:pPr algn="just">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 Saisir et proposer les mesures nécessaires pour assurer le déroulement de la formation en post graduation ;</a:t>
            </a:r>
            <a:endParaRPr lang="fr-FR" sz="1100" dirty="0" smtClean="0"/>
          </a:p>
          <a:p>
            <a:pPr algn="just">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 Veiller sur la gestion des soutenances en post graduation ;</a:t>
            </a:r>
            <a:endParaRPr lang="fr-FR" sz="1100" dirty="0" smtClean="0"/>
          </a:p>
          <a:p>
            <a:pPr algn="just">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 Suivre le déroulement des activités relatives à la recherche scientifique ;</a:t>
            </a:r>
            <a:endParaRPr lang="fr-FR" sz="1100" dirty="0" smtClean="0"/>
          </a:p>
          <a:p>
            <a:pPr algn="just">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 Exécuter les programmes relatifs à l’amélioration du niveau des enseignants et au renouvellement de leurs connaissances ;</a:t>
            </a:r>
            <a:endParaRPr lang="fr-FR" sz="1100" dirty="0" smtClean="0"/>
          </a:p>
          <a:p>
            <a:pPr>
              <a:lnSpc>
                <a:spcPct val="150000"/>
              </a:lnSpc>
              <a:buFont typeface="Wingdings" pitchFamily="2" charset="2"/>
              <a:buChar char="Ø"/>
            </a:pPr>
            <a:r>
              <a:rPr lang="fr-FR" sz="1100" dirty="0" smtClean="0">
                <a:latin typeface="Book Antiqua" pitchFamily="18" charset="0"/>
                <a:ea typeface="Times New Roman" pitchFamily="18" charset="0"/>
                <a:cs typeface="Arial" pitchFamily="34" charset="0"/>
              </a:rPr>
              <a:t> Veiller au fonctionnement du conseil scientifique de la faculté et à la conservation de son archivage</a:t>
            </a:r>
            <a:endParaRPr lang="fr-FR" dirty="0"/>
          </a:p>
        </p:txBody>
      </p:sp>
      <p:cxnSp>
        <p:nvCxnSpPr>
          <p:cNvPr id="31" name="Connecteur droit 30"/>
          <p:cNvCxnSpPr/>
          <p:nvPr/>
        </p:nvCxnSpPr>
        <p:spPr>
          <a:xfrm rot="10800000">
            <a:off x="1343015" y="1385872"/>
            <a:ext cx="3357586"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3311791" y="3131078"/>
            <a:ext cx="3492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85825" y="1267138"/>
            <a:ext cx="1133644" cy="261610"/>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lgn="just"/>
            <a:r>
              <a:rPr lang="fr-FR" sz="1100" dirty="0" smtClean="0">
                <a:solidFill>
                  <a:schemeClr val="tx1"/>
                </a:solidFill>
                <a:latin typeface="Book Antiqua" pitchFamily="18" charset="0"/>
                <a:ea typeface="Times New Roman" pitchFamily="18" charset="0"/>
                <a:cs typeface="Arial" pitchFamily="34" charset="0"/>
              </a:rPr>
              <a:t>A pour rôle de:</a:t>
            </a:r>
          </a:p>
        </p:txBody>
      </p:sp>
      <p:sp>
        <p:nvSpPr>
          <p:cNvPr id="17" name="Espace réservé du numéro de diapositive 16"/>
          <p:cNvSpPr>
            <a:spLocks noGrp="1"/>
          </p:cNvSpPr>
          <p:nvPr>
            <p:ph type="sldNum" sz="quarter" idx="12"/>
          </p:nvPr>
        </p:nvSpPr>
        <p:spPr/>
        <p:txBody>
          <a:bodyPr/>
          <a:lstStyle/>
          <a:p>
            <a:fld id="{531FA8A9-4F74-494D-BE59-299F5AD68C45}"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295" y="6243656"/>
            <a:ext cx="4972085" cy="626543"/>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indent="577617"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Le Secrétariat Général englobe les services du personnel, du budget et de comptabilité, des activités scientifiques, culturelles et  sportives, des moyens , et de la maintenance.</a:t>
            </a:r>
            <a:endParaRPr lang="fr-FR" sz="1100" dirty="0" smtClean="0">
              <a:latin typeface="Book Antiqua" pitchFamily="18" charset="0"/>
              <a:cs typeface="Arial" pitchFamily="34" charset="0"/>
            </a:endParaRPr>
          </a:p>
        </p:txBody>
      </p:sp>
      <p:sp>
        <p:nvSpPr>
          <p:cNvPr id="8" name="Rectangle 7"/>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71445" y="885806"/>
            <a:ext cx="4929222" cy="307777"/>
          </a:xfrm>
          <a:prstGeom prst="rect">
            <a:avLst/>
          </a:prstGeom>
        </p:spPr>
        <p:txBody>
          <a:bodyPr wrap="square">
            <a:spAutoFit/>
          </a:bodyPr>
          <a:lstStyle/>
          <a:p>
            <a:pPr algn="ctr" defTabSz="1175644" fontAlgn="base">
              <a:spcBef>
                <a:spcPct val="0"/>
              </a:spcBef>
              <a:spcAft>
                <a:spcPct val="0"/>
              </a:spcAft>
            </a:pPr>
            <a:r>
              <a:rPr lang="fr-FR" sz="1400" b="1" dirty="0" smtClean="0">
                <a:solidFill>
                  <a:srgbClr val="000000"/>
                </a:solidFill>
                <a:latin typeface="Times New Roman" pitchFamily="18" charset="0"/>
                <a:ea typeface="Times New Roman" pitchFamily="18" charset="0"/>
                <a:cs typeface="Times New Roman" pitchFamily="18" charset="0"/>
              </a:rPr>
              <a:t>II- Structure pédagogique :</a:t>
            </a:r>
          </a:p>
        </p:txBody>
      </p:sp>
      <p:sp>
        <p:nvSpPr>
          <p:cNvPr id="12" name="Rectangle 11"/>
          <p:cNvSpPr/>
          <p:nvPr/>
        </p:nvSpPr>
        <p:spPr>
          <a:xfrm>
            <a:off x="220651" y="1412831"/>
            <a:ext cx="4908578" cy="615553"/>
          </a:xfrm>
          <a:prstGeom prst="rect">
            <a:avLst/>
          </a:prstGeom>
        </p:spPr>
        <p:txBody>
          <a:bodyPr wrap="square">
            <a:spAutoFit/>
          </a:bodyPr>
          <a:lstStyle/>
          <a:p>
            <a:r>
              <a:rPr lang="fr-FR" sz="1600" b="1" dirty="0" smtClean="0">
                <a:solidFill>
                  <a:srgbClr val="FF0000"/>
                </a:solidFill>
                <a:latin typeface="Book Antiqua" pitchFamily="18" charset="0"/>
                <a:ea typeface="Times New Roman" pitchFamily="18" charset="0"/>
                <a:cs typeface="Arial" pitchFamily="34" charset="0"/>
              </a:rPr>
              <a:t>d</a:t>
            </a:r>
            <a:r>
              <a:rPr lang="fr-FR" sz="1100" b="1" dirty="0" smtClean="0">
                <a:solidFill>
                  <a:prstClr val="black"/>
                </a:solidFill>
                <a:latin typeface="Book Antiqua" pitchFamily="18" charset="0"/>
                <a:ea typeface="Times New Roman" pitchFamily="18" charset="0"/>
                <a:cs typeface="Arial" pitchFamily="34" charset="0"/>
              </a:rPr>
              <a:t>- Le </a:t>
            </a:r>
            <a:r>
              <a:rPr lang="fr-FR" sz="1100" b="1" dirty="0" smtClean="0">
                <a:latin typeface="Book Antiqua" pitchFamily="18" charset="0"/>
                <a:ea typeface="Times New Roman" pitchFamily="18" charset="0"/>
                <a:cs typeface="Arial" pitchFamily="34" charset="0"/>
              </a:rPr>
              <a:t>Secrétaire Général de la  Faculté est chargé </a:t>
            </a:r>
            <a:r>
              <a:rPr lang="fr-FR" sz="1100" b="1" dirty="0" smtClean="0">
                <a:solidFill>
                  <a:srgbClr val="000000"/>
                </a:solidFill>
                <a:latin typeface="Book Antiqua" pitchFamily="18" charset="0"/>
                <a:ea typeface="Times New Roman" pitchFamily="18" charset="0"/>
                <a:cs typeface="Arial" pitchFamily="34" charset="0"/>
              </a:rPr>
              <a:t>de :</a:t>
            </a:r>
          </a:p>
          <a:p>
            <a:endParaRPr lang="fr-FR" dirty="0"/>
          </a:p>
        </p:txBody>
      </p:sp>
      <p:graphicFrame>
        <p:nvGraphicFramePr>
          <p:cNvPr id="20" name="Diagramme 19"/>
          <p:cNvGraphicFramePr/>
          <p:nvPr/>
        </p:nvGraphicFramePr>
        <p:xfrm>
          <a:off x="342883" y="1885938"/>
          <a:ext cx="4752000"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Ellipse 22"/>
          <p:cNvSpPr/>
          <p:nvPr/>
        </p:nvSpPr>
        <p:spPr>
          <a:xfrm>
            <a:off x="271445" y="3358036"/>
            <a:ext cx="928694"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0" y="3571220"/>
            <a:ext cx="1500198" cy="430887"/>
          </a:xfrm>
          <a:prstGeom prst="rect">
            <a:avLst/>
          </a:prstGeom>
          <a:noFill/>
        </p:spPr>
        <p:txBody>
          <a:bodyPr wrap="square" rtlCol="0">
            <a:spAutoFit/>
          </a:bodyPr>
          <a:lstStyle/>
          <a:p>
            <a:pPr algn="ctr"/>
            <a:r>
              <a:rPr lang="fr-FR" sz="1100" b="1" dirty="0" smtClean="0">
                <a:solidFill>
                  <a:schemeClr val="bg1"/>
                </a:solidFill>
                <a:latin typeface="Book Antiqua" pitchFamily="18" charset="0"/>
                <a:ea typeface="Times New Roman" pitchFamily="18" charset="0"/>
                <a:cs typeface="Arial" pitchFamily="34" charset="0"/>
              </a:rPr>
              <a:t>Le Secrétaire Général</a:t>
            </a:r>
          </a:p>
        </p:txBody>
      </p:sp>
      <p:cxnSp>
        <p:nvCxnSpPr>
          <p:cNvPr id="24" name="Connecteur droit 23"/>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27" name="Rectangle 26"/>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p:txBody>
          <a:bodyPr/>
          <a:lstStyle/>
          <a:p>
            <a:fld id="{531FA8A9-4F74-494D-BE59-299F5AD68C45}"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14295" y="6386532"/>
            <a:ext cx="4972085" cy="6265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117564" tIns="58782" rIns="117564" bIns="58782" numCol="1" anchor="ctr" anchorCtr="0" compatLnSpc="1">
            <a:prstTxWarp prst="textNoShape">
              <a:avLst/>
            </a:prstTxWarp>
            <a:spAutoFit/>
          </a:bodyPr>
          <a:lstStyle/>
          <a:p>
            <a:pPr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t>
            </a:r>
            <a:r>
              <a:rPr lang="fr-FR" sz="1100" dirty="0" smtClean="0">
                <a:solidFill>
                  <a:schemeClr val="tx1"/>
                </a:solidFill>
                <a:latin typeface="Book Antiqua" pitchFamily="18" charset="0"/>
                <a:ea typeface="Times New Roman" pitchFamily="18" charset="0"/>
                <a:cs typeface="Arial" pitchFamily="34" charset="0"/>
              </a:rPr>
              <a:t>La bibliothèque est constituée de deux (02) services, qui sont :</a:t>
            </a:r>
            <a:endParaRPr lang="fr-FR" sz="1100" dirty="0" smtClean="0">
              <a:solidFill>
                <a:schemeClr val="tx1"/>
              </a:solidFill>
              <a:latin typeface="Book Antiqua" pitchFamily="18" charset="0"/>
              <a:cs typeface="Arial" pitchFamily="34" charset="0"/>
            </a:endParaRPr>
          </a:p>
          <a:p>
            <a:pPr indent="577617" defTabSz="1175644" eaLnBrk="0" fontAlgn="base" hangingPunct="0">
              <a:spcBef>
                <a:spcPct val="0"/>
              </a:spcBef>
              <a:spcAft>
                <a:spcPct val="0"/>
              </a:spcAft>
            </a:pPr>
            <a:r>
              <a:rPr lang="fr-FR" sz="1100" dirty="0" smtClean="0">
                <a:solidFill>
                  <a:schemeClr val="tx1"/>
                </a:solidFill>
                <a:latin typeface="Book Antiqua" pitchFamily="18" charset="0"/>
                <a:ea typeface="Times New Roman" pitchFamily="18" charset="0"/>
                <a:cs typeface="Arial" pitchFamily="34" charset="0"/>
              </a:rPr>
              <a:t>-Le service de la gestion du fonds documentaire ;</a:t>
            </a:r>
            <a:endParaRPr lang="fr-FR" sz="1100" dirty="0" smtClean="0">
              <a:solidFill>
                <a:schemeClr val="tx1"/>
              </a:solidFill>
              <a:latin typeface="Book Antiqua" pitchFamily="18" charset="0"/>
              <a:cs typeface="Arial" pitchFamily="34" charset="0"/>
            </a:endParaRPr>
          </a:p>
          <a:p>
            <a:pPr indent="577617" defTabSz="1175644" eaLnBrk="0" fontAlgn="base" hangingPunct="0">
              <a:spcBef>
                <a:spcPct val="0"/>
              </a:spcBef>
              <a:spcAft>
                <a:spcPct val="0"/>
              </a:spcAft>
            </a:pPr>
            <a:r>
              <a:rPr lang="fr-FR" sz="1100" dirty="0" smtClean="0">
                <a:solidFill>
                  <a:schemeClr val="tx1"/>
                </a:solidFill>
                <a:latin typeface="Book Antiqua" pitchFamily="18" charset="0"/>
                <a:ea typeface="Times New Roman" pitchFamily="18" charset="0"/>
                <a:cs typeface="Arial" pitchFamily="34" charset="0"/>
              </a:rPr>
              <a:t>-Le service de l’orientation et de la recherche bibliographique</a:t>
            </a:r>
            <a:r>
              <a:rPr lang="fr-FR" sz="1100" dirty="0" smtClean="0">
                <a:latin typeface="Book Antiqua" pitchFamily="18" charset="0"/>
                <a:ea typeface="Times New Roman" pitchFamily="18" charset="0"/>
                <a:cs typeface="Arial" pitchFamily="34" charset="0"/>
              </a:rPr>
              <a:t>.</a:t>
            </a:r>
            <a:endParaRPr lang="fr-FR" sz="1100" dirty="0" smtClean="0">
              <a:latin typeface="Book Antiqua" pitchFamily="18" charset="0"/>
              <a:cs typeface="Arial" pitchFamily="34" charset="0"/>
            </a:endParaRPr>
          </a:p>
        </p:txBody>
      </p:sp>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p>
        </p:txBody>
      </p:sp>
      <p:sp>
        <p:nvSpPr>
          <p:cNvPr id="13" name="Rectangle 12"/>
          <p:cNvSpPr/>
          <p:nvPr/>
        </p:nvSpPr>
        <p:spPr>
          <a:xfrm>
            <a:off x="170659" y="171426"/>
            <a:ext cx="3853939" cy="253916"/>
          </a:xfrm>
          <a:prstGeom prst="rect">
            <a:avLst/>
          </a:prstGeom>
        </p:spPr>
        <p:txBody>
          <a:bodyPr wrap="none">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p>
        </p:txBody>
      </p:sp>
      <p:sp>
        <p:nvSpPr>
          <p:cNvPr id="11" name="Rectangle à coins arrondis 10"/>
          <p:cNvSpPr/>
          <p:nvPr/>
        </p:nvSpPr>
        <p:spPr>
          <a:xfrm>
            <a:off x="271445" y="1100120"/>
            <a:ext cx="4857784" cy="357190"/>
          </a:xfrm>
          <a:prstGeom prst="round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14" name="Rectangle 13"/>
          <p:cNvSpPr/>
          <p:nvPr/>
        </p:nvSpPr>
        <p:spPr>
          <a:xfrm>
            <a:off x="342883" y="1180311"/>
            <a:ext cx="1484702" cy="276999"/>
          </a:xfrm>
          <a:prstGeom prst="rect">
            <a:avLst/>
          </a:prstGeom>
        </p:spPr>
        <p:txBody>
          <a:bodyPr wrap="none">
            <a:spAutoFit/>
          </a:bodyPr>
          <a:lstStyle/>
          <a:p>
            <a:pPr defTabSz="1175644" eaLnBrk="0" fontAlgn="base" hangingPunct="0">
              <a:spcBef>
                <a:spcPct val="0"/>
              </a:spcBef>
              <a:spcAft>
                <a:spcPct val="0"/>
              </a:spcAft>
            </a:pPr>
            <a:r>
              <a:rPr lang="fr-FR" sz="1200" b="1" dirty="0" smtClean="0">
                <a:latin typeface="Book Antiqua" pitchFamily="18" charset="0"/>
                <a:ea typeface="Times New Roman" pitchFamily="18" charset="0"/>
                <a:cs typeface="Arial" pitchFamily="34" charset="0"/>
              </a:rPr>
              <a:t>2- Le Département</a:t>
            </a:r>
          </a:p>
        </p:txBody>
      </p:sp>
      <p:sp>
        <p:nvSpPr>
          <p:cNvPr id="15" name="Rectangle 14"/>
          <p:cNvSpPr/>
          <p:nvPr/>
        </p:nvSpPr>
        <p:spPr>
          <a:xfrm>
            <a:off x="271445" y="742930"/>
            <a:ext cx="4929222" cy="307777"/>
          </a:xfrm>
          <a:prstGeom prst="rect">
            <a:avLst/>
          </a:prstGeom>
        </p:spPr>
        <p:txBody>
          <a:bodyPr wrap="square">
            <a:spAutoFit/>
          </a:bodyPr>
          <a:lstStyle/>
          <a:p>
            <a:pPr algn="ctr" defTabSz="1175644" fontAlgn="base">
              <a:spcBef>
                <a:spcPct val="0"/>
              </a:spcBef>
              <a:spcAft>
                <a:spcPct val="0"/>
              </a:spcAft>
            </a:pPr>
            <a:r>
              <a:rPr lang="fr-FR" sz="1400" b="1" dirty="0" smtClean="0">
                <a:solidFill>
                  <a:schemeClr val="bg2">
                    <a:lumMod val="90000"/>
                  </a:schemeClr>
                </a:solidFill>
                <a:latin typeface="Times New Roman" pitchFamily="18" charset="0"/>
                <a:ea typeface="Times New Roman" pitchFamily="18" charset="0"/>
                <a:cs typeface="Times New Roman" pitchFamily="18" charset="0"/>
              </a:rPr>
              <a:t>II- Structure pédagogique</a:t>
            </a:r>
          </a:p>
        </p:txBody>
      </p:sp>
      <p:graphicFrame>
        <p:nvGraphicFramePr>
          <p:cNvPr id="16" name="Diagramme 15"/>
          <p:cNvGraphicFramePr/>
          <p:nvPr/>
        </p:nvGraphicFramePr>
        <p:xfrm>
          <a:off x="342883" y="1528748"/>
          <a:ext cx="4714908" cy="240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2127365" y="1885938"/>
            <a:ext cx="1144476" cy="26161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100" dirty="0" smtClean="0">
                <a:solidFill>
                  <a:prstClr val="black"/>
                </a:solidFill>
                <a:latin typeface="Book Antiqua" pitchFamily="18" charset="0"/>
                <a:ea typeface="Times New Roman" pitchFamily="18" charset="0"/>
                <a:cs typeface="Arial" pitchFamily="34" charset="0"/>
              </a:rPr>
              <a:t>Assisté par</a:t>
            </a:r>
            <a:endParaRPr lang="fr-FR" dirty="0"/>
          </a:p>
        </p:txBody>
      </p:sp>
      <p:sp>
        <p:nvSpPr>
          <p:cNvPr id="18" name="Rectangle 17"/>
          <p:cNvSpPr/>
          <p:nvPr/>
        </p:nvSpPr>
        <p:spPr>
          <a:xfrm>
            <a:off x="2240590" y="2743194"/>
            <a:ext cx="888375" cy="26161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100" dirty="0" smtClean="0">
                <a:solidFill>
                  <a:prstClr val="black"/>
                </a:solidFill>
                <a:latin typeface="Book Antiqua" pitchFamily="18" charset="0"/>
                <a:ea typeface="Times New Roman" pitchFamily="18" charset="0"/>
                <a:cs typeface="Arial" pitchFamily="34" charset="0"/>
              </a:rPr>
              <a:t>Mission</a:t>
            </a:r>
            <a:endParaRPr lang="fr-FR" sz="1100" dirty="0">
              <a:solidFill>
                <a:prstClr val="black"/>
              </a:solidFill>
              <a:latin typeface="Book Antiqua" pitchFamily="18" charset="0"/>
              <a:ea typeface="Times New Roman" pitchFamily="18" charset="0"/>
              <a:cs typeface="Arial" pitchFamily="34" charset="0"/>
            </a:endParaRPr>
          </a:p>
        </p:txBody>
      </p:sp>
      <p:sp>
        <p:nvSpPr>
          <p:cNvPr id="20" name="Rectangle 19"/>
          <p:cNvSpPr/>
          <p:nvPr/>
        </p:nvSpPr>
        <p:spPr>
          <a:xfrm>
            <a:off x="422268" y="2814632"/>
            <a:ext cx="1349375" cy="10618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fr-FR" sz="1050" dirty="0" smtClean="0">
                <a:solidFill>
                  <a:schemeClr val="tx1"/>
                </a:solidFill>
                <a:latin typeface="Book Antiqua" pitchFamily="18" charset="0"/>
                <a:ea typeface="Times New Roman" pitchFamily="18" charset="0"/>
                <a:cs typeface="Arial" pitchFamily="34" charset="0"/>
              </a:rPr>
              <a:t>Suivre les opérations d’inscription et </a:t>
            </a:r>
            <a:r>
              <a:rPr lang="fr-FR" sz="1050" dirty="0" smtClean="0">
                <a:latin typeface="Book Antiqua" pitchFamily="18" charset="0"/>
                <a:ea typeface="Times New Roman" pitchFamily="18" charset="0"/>
                <a:cs typeface="Arial" pitchFamily="34" charset="0"/>
              </a:rPr>
              <a:t>de réinscription des étudiants en graduation </a:t>
            </a:r>
            <a:endParaRPr lang="fr-FR" sz="1050" dirty="0"/>
          </a:p>
        </p:txBody>
      </p:sp>
      <p:sp>
        <p:nvSpPr>
          <p:cNvPr id="21" name="Rectangle 20"/>
          <p:cNvSpPr/>
          <p:nvPr/>
        </p:nvSpPr>
        <p:spPr>
          <a:xfrm>
            <a:off x="2025650" y="3314698"/>
            <a:ext cx="1349375" cy="577081"/>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r>
              <a:rPr lang="fr-FR" sz="1050" dirty="0" smtClean="0">
                <a:solidFill>
                  <a:schemeClr val="dk1"/>
                </a:solidFill>
                <a:latin typeface="Book Antiqua" pitchFamily="18" charset="0"/>
                <a:ea typeface="Times New Roman" pitchFamily="18" charset="0"/>
                <a:cs typeface="Arial" pitchFamily="34" charset="0"/>
              </a:rPr>
              <a:t>Veiller à la gestion des examens et des concours</a:t>
            </a:r>
            <a:endParaRPr lang="fr-FR" dirty="0"/>
          </a:p>
        </p:txBody>
      </p:sp>
      <p:sp>
        <p:nvSpPr>
          <p:cNvPr id="22" name="Rectangle 21"/>
          <p:cNvSpPr/>
          <p:nvPr/>
        </p:nvSpPr>
        <p:spPr>
          <a:xfrm>
            <a:off x="3629031" y="3314698"/>
            <a:ext cx="1349375" cy="738664"/>
          </a:xfrm>
          <a:prstGeom prst="rect">
            <a:avLst/>
          </a:prstGeom>
          <a:solidFill>
            <a:schemeClr val="accent4">
              <a:lumMod val="60000"/>
              <a:lumOff val="40000"/>
            </a:schemeClr>
          </a:solidFill>
        </p:spPr>
        <p:style>
          <a:lnRef idx="1">
            <a:schemeClr val="accent6"/>
          </a:lnRef>
          <a:fillRef idx="3">
            <a:schemeClr val="accent6"/>
          </a:fillRef>
          <a:effectRef idx="2">
            <a:schemeClr val="accent6"/>
          </a:effectRef>
          <a:fontRef idx="minor">
            <a:schemeClr val="lt1"/>
          </a:fontRef>
        </p:style>
        <p:txBody>
          <a:bodyPr>
            <a:spAutoFit/>
          </a:bodyPr>
          <a:lstStyle/>
          <a:p>
            <a:pPr algn="ctr"/>
            <a:r>
              <a:rPr lang="fr-FR" sz="1050" dirty="0" smtClean="0">
                <a:solidFill>
                  <a:schemeClr val="dk1"/>
                </a:solidFill>
                <a:latin typeface="Book Antiqua" pitchFamily="18" charset="0"/>
                <a:ea typeface="Times New Roman" pitchFamily="18" charset="0"/>
                <a:cs typeface="Arial" pitchFamily="34" charset="0"/>
              </a:rPr>
              <a:t>veiller avec le CFD au suivi de l’enseignement en post graduation</a:t>
            </a:r>
          </a:p>
        </p:txBody>
      </p:sp>
      <p:sp>
        <p:nvSpPr>
          <p:cNvPr id="25" name="Rectangle à coins arrondis 24"/>
          <p:cNvSpPr/>
          <p:nvPr/>
        </p:nvSpPr>
        <p:spPr>
          <a:xfrm>
            <a:off x="271445" y="4100516"/>
            <a:ext cx="4857784" cy="357190"/>
          </a:xfrm>
          <a:prstGeom prst="round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sp>
        <p:nvSpPr>
          <p:cNvPr id="26" name="Rectangle 25"/>
          <p:cNvSpPr/>
          <p:nvPr/>
        </p:nvSpPr>
        <p:spPr>
          <a:xfrm>
            <a:off x="271445" y="4171954"/>
            <a:ext cx="4357718" cy="276999"/>
          </a:xfrm>
          <a:prstGeom prst="rect">
            <a:avLst/>
          </a:prstGeom>
        </p:spPr>
        <p:txBody>
          <a:bodyPr wrap="square">
            <a:spAutoFit/>
          </a:bodyPr>
          <a:lstStyle/>
          <a:p>
            <a:pPr defTabSz="1175644" fontAlgn="base">
              <a:spcBef>
                <a:spcPct val="0"/>
              </a:spcBef>
              <a:spcAft>
                <a:spcPct val="0"/>
              </a:spcAft>
            </a:pPr>
            <a:r>
              <a:rPr lang="fr-FR" sz="1200" b="1" dirty="0" smtClean="0">
                <a:latin typeface="Book Antiqua" pitchFamily="18" charset="0"/>
                <a:ea typeface="Times New Roman" pitchFamily="18" charset="0"/>
                <a:cs typeface="Arial" pitchFamily="34" charset="0"/>
              </a:rPr>
              <a:t>3-Le Responsable de la Bibliothèque de la Faculté</a:t>
            </a:r>
          </a:p>
        </p:txBody>
      </p:sp>
      <p:sp>
        <p:nvSpPr>
          <p:cNvPr id="27" name="Rectangle 26"/>
          <p:cNvSpPr/>
          <p:nvPr/>
        </p:nvSpPr>
        <p:spPr>
          <a:xfrm>
            <a:off x="342883" y="4386268"/>
            <a:ext cx="1152880" cy="369332"/>
          </a:xfrm>
          <a:prstGeom prst="rect">
            <a:avLst/>
          </a:prstGeom>
        </p:spPr>
        <p:txBody>
          <a:bodyPr wrap="none">
            <a:spAutoFit/>
          </a:bodyPr>
          <a:lstStyle/>
          <a:p>
            <a:r>
              <a:rPr lang="fr-FR" b="1" dirty="0" smtClean="0">
                <a:latin typeface="Book Antiqua" pitchFamily="18" charset="0"/>
                <a:ea typeface="Times New Roman" pitchFamily="18" charset="0"/>
                <a:cs typeface="Arial" pitchFamily="34" charset="0"/>
              </a:rPr>
              <a:t> </a:t>
            </a:r>
            <a:r>
              <a:rPr lang="fr-FR" sz="1100" dirty="0" smtClean="0">
                <a:latin typeface="Book Antiqua" pitchFamily="18" charset="0"/>
                <a:ea typeface="Times New Roman" pitchFamily="18" charset="0"/>
                <a:cs typeface="Arial" pitchFamily="34" charset="0"/>
              </a:rPr>
              <a:t>a pour rôle de:</a:t>
            </a:r>
          </a:p>
        </p:txBody>
      </p:sp>
      <p:sp>
        <p:nvSpPr>
          <p:cNvPr id="28" name="Organigramme : Document 27"/>
          <p:cNvSpPr/>
          <p:nvPr/>
        </p:nvSpPr>
        <p:spPr>
          <a:xfrm>
            <a:off x="271445" y="4729002"/>
            <a:ext cx="1071570" cy="1261229"/>
          </a:xfrm>
          <a:prstGeom prst="flowChartDocumen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lvl="0" defTabSz="1175644" eaLnBrk="0" fontAlgn="base" hangingPunct="0">
              <a:spcBef>
                <a:spcPct val="0"/>
              </a:spcBef>
              <a:spcAft>
                <a:spcPct val="0"/>
              </a:spcAft>
            </a:pPr>
            <a:r>
              <a:rPr lang="fr-FR" sz="1000" dirty="0" smtClean="0">
                <a:solidFill>
                  <a:prstClr val="black"/>
                </a:solidFill>
                <a:latin typeface="Book Antiqua" pitchFamily="18" charset="0"/>
                <a:ea typeface="Times New Roman" pitchFamily="18" charset="0"/>
                <a:cs typeface="Arial" pitchFamily="34" charset="0"/>
              </a:rPr>
              <a:t>Proposer des programmes </a:t>
            </a:r>
            <a:r>
              <a:rPr lang="fr-FR" sz="1000" dirty="0" smtClean="0">
                <a:solidFill>
                  <a:srgbClr val="000000"/>
                </a:solidFill>
                <a:latin typeface="Book Antiqua" pitchFamily="18" charset="0"/>
                <a:ea typeface="Times New Roman" pitchFamily="18" charset="0"/>
                <a:cs typeface="Arial" pitchFamily="34" charset="0"/>
              </a:rPr>
              <a:t>d’acquisition d’ouvrages par </a:t>
            </a:r>
            <a:r>
              <a:rPr lang="fr-FR" sz="1000" dirty="0" smtClean="0">
                <a:solidFill>
                  <a:prstClr val="black"/>
                </a:solidFill>
                <a:latin typeface="Book Antiqua" pitchFamily="18" charset="0"/>
                <a:ea typeface="Times New Roman" pitchFamily="18" charset="0"/>
                <a:cs typeface="Arial" pitchFamily="34" charset="0"/>
              </a:rPr>
              <a:t>la </a:t>
            </a:r>
            <a:r>
              <a:rPr lang="fr-FR" sz="1000" dirty="0" smtClean="0">
                <a:solidFill>
                  <a:srgbClr val="000000"/>
                </a:solidFill>
                <a:latin typeface="Book Antiqua" pitchFamily="18" charset="0"/>
                <a:ea typeface="Times New Roman" pitchFamily="18" charset="0"/>
                <a:cs typeface="Arial" pitchFamily="34" charset="0"/>
              </a:rPr>
              <a:t>bibliothèque  universitaire</a:t>
            </a:r>
            <a:endParaRPr lang="fr-FR" sz="1000" dirty="0" smtClean="0">
              <a:solidFill>
                <a:prstClr val="black"/>
              </a:solidFill>
              <a:latin typeface="Book Antiqua" pitchFamily="18" charset="0"/>
              <a:cs typeface="Arial" pitchFamily="34" charset="0"/>
            </a:endParaRPr>
          </a:p>
        </p:txBody>
      </p:sp>
      <p:sp>
        <p:nvSpPr>
          <p:cNvPr id="29" name="Organigramme : Document 28"/>
          <p:cNvSpPr/>
          <p:nvPr/>
        </p:nvSpPr>
        <p:spPr>
          <a:xfrm>
            <a:off x="1271577" y="4720392"/>
            <a:ext cx="1357322" cy="1452324"/>
          </a:xfrm>
          <a:prstGeom prst="flowChartDocumen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r>
              <a:rPr lang="fr-FR" sz="1000" dirty="0" smtClean="0">
                <a:solidFill>
                  <a:prstClr val="black"/>
                </a:solidFill>
                <a:latin typeface="Book Antiqua" pitchFamily="18" charset="0"/>
                <a:ea typeface="Times New Roman" pitchFamily="18" charset="0"/>
                <a:cs typeface="Arial" pitchFamily="34" charset="0"/>
              </a:rPr>
              <a:t>Organiser et maintenir le fonds documentaire avec des méthodes modernes pour  consultation et  catalogage</a:t>
            </a:r>
            <a:endParaRPr lang="fr-FR" sz="1400" dirty="0"/>
          </a:p>
        </p:txBody>
      </p:sp>
      <p:sp>
        <p:nvSpPr>
          <p:cNvPr id="30" name="Organigramme : Document 29"/>
          <p:cNvSpPr/>
          <p:nvPr/>
        </p:nvSpPr>
        <p:spPr>
          <a:xfrm>
            <a:off x="2628899" y="4720392"/>
            <a:ext cx="1357322" cy="1643420"/>
          </a:xfrm>
          <a:prstGeom prst="flowChartDocumen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r>
              <a:rPr lang="fr-FR" sz="1000" dirty="0" smtClean="0">
                <a:solidFill>
                  <a:schemeClr val="tx1"/>
                </a:solidFill>
                <a:latin typeface="Book Antiqua" pitchFamily="18" charset="0"/>
                <a:ea typeface="Times New Roman" pitchFamily="18" charset="0"/>
                <a:cs typeface="Arial" pitchFamily="34" charset="0"/>
              </a:rPr>
              <a:t>Assurer la mise en place des moyens conditions adéquats en vue de l’utilisation du </a:t>
            </a:r>
            <a:r>
              <a:rPr lang="fr-FR" sz="1000" dirty="0" smtClean="0">
                <a:solidFill>
                  <a:prstClr val="black"/>
                </a:solidFill>
                <a:latin typeface="Book Antiqua" pitchFamily="18" charset="0"/>
                <a:ea typeface="Times New Roman" pitchFamily="18" charset="0"/>
                <a:cs typeface="Arial" pitchFamily="34" charset="0"/>
              </a:rPr>
              <a:t>fonds documentaire par les étudiants et les enseignants</a:t>
            </a:r>
            <a:endParaRPr lang="fr-FR" sz="1400" dirty="0"/>
          </a:p>
        </p:txBody>
      </p:sp>
      <p:sp>
        <p:nvSpPr>
          <p:cNvPr id="31" name="Organigramme : Document 30"/>
          <p:cNvSpPr/>
          <p:nvPr/>
        </p:nvSpPr>
        <p:spPr>
          <a:xfrm>
            <a:off x="3986220" y="4720392"/>
            <a:ext cx="1143009" cy="1261229"/>
          </a:xfrm>
          <a:prstGeom prst="flowChartDocumen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fr-FR" sz="1000" dirty="0" smtClean="0">
                <a:solidFill>
                  <a:prstClr val="black"/>
                </a:solidFill>
                <a:latin typeface="Book Antiqua" pitchFamily="18" charset="0"/>
                <a:ea typeface="Times New Roman" pitchFamily="18" charset="0"/>
                <a:cs typeface="Arial" pitchFamily="34" charset="0"/>
              </a:rPr>
              <a:t>Assister les étudiants et les enseignants dans leur recherche bibliographique</a:t>
            </a:r>
            <a:endParaRPr lang="fr-FR" sz="1400" dirty="0"/>
          </a:p>
        </p:txBody>
      </p:sp>
      <p:pic>
        <p:nvPicPr>
          <p:cNvPr id="8194" name="Picture 2" descr="C:\Users\PC\Desktop\guide fac centrale\bibliothèque-l-éducation-de-l-arbre.jpg"/>
          <p:cNvPicPr>
            <a:picLocks noChangeAspect="1" noChangeArrowheads="1"/>
          </p:cNvPicPr>
          <p:nvPr/>
        </p:nvPicPr>
        <p:blipFill>
          <a:blip r:embed="rId6" cstate="print">
            <a:clrChange>
              <a:clrFrom>
                <a:srgbClr val="FDFDFD"/>
              </a:clrFrom>
              <a:clrTo>
                <a:srgbClr val="FDFDFD">
                  <a:alpha val="0"/>
                </a:srgbClr>
              </a:clrTo>
            </a:clrChange>
          </a:blip>
          <a:srcRect/>
          <a:stretch>
            <a:fillRect/>
          </a:stretch>
        </p:blipFill>
        <p:spPr bwMode="auto">
          <a:xfrm>
            <a:off x="4353206" y="5935405"/>
            <a:ext cx="990337" cy="1022631"/>
          </a:xfrm>
          <a:prstGeom prst="rect">
            <a:avLst/>
          </a:prstGeom>
          <a:noFill/>
        </p:spPr>
      </p:pic>
      <p:sp>
        <p:nvSpPr>
          <p:cNvPr id="32" name="Espace réservé du numéro de diapositive 31"/>
          <p:cNvSpPr>
            <a:spLocks noGrp="1"/>
          </p:cNvSpPr>
          <p:nvPr>
            <p:ph type="sldNum" sz="quarter" idx="12"/>
          </p:nvPr>
        </p:nvSpPr>
        <p:spPr/>
        <p:txBody>
          <a:bodyPr/>
          <a:lstStyle/>
          <a:p>
            <a:fld id="{531FA8A9-4F74-494D-BE59-299F5AD68C45}"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00007" y="6457970"/>
            <a:ext cx="5000659" cy="626543"/>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 defTabSz="1175644" eaLnBrk="0" fontAlgn="base" hangingPunct="0">
              <a:spcBef>
                <a:spcPct val="0"/>
              </a:spcBef>
              <a:spcAft>
                <a:spcPct val="0"/>
              </a:spcAft>
            </a:pPr>
            <a:r>
              <a:rPr lang="fr-FR" sz="1100" dirty="0" smtClean="0">
                <a:solidFill>
                  <a:schemeClr val="dk1"/>
                </a:solidFill>
                <a:latin typeface="Book Antiqua" pitchFamily="18" charset="0"/>
                <a:ea typeface="Times New Roman" pitchFamily="18" charset="0"/>
                <a:cs typeface="Arial" pitchFamily="34" charset="0"/>
              </a:rPr>
              <a:t>          </a:t>
            </a:r>
            <a:r>
              <a:rPr lang="fr-FR" sz="1100" dirty="0" smtClean="0">
                <a:latin typeface="Book Antiqua" pitchFamily="18" charset="0"/>
                <a:ea typeface="Times New Roman" pitchFamily="18" charset="0"/>
                <a:cs typeface="Arial" pitchFamily="34" charset="0"/>
              </a:rPr>
              <a:t>Cette formation comprend également un dispositif d’accueil et de soutien (tutorat) dont l’objectif est d’assister; d’orienter et accompagner les étudiants  tout au long de leur cursus..</a:t>
            </a:r>
            <a:endParaRPr lang="fr-FR" sz="1100" dirty="0" smtClean="0">
              <a:latin typeface="Book Antiqua" pitchFamily="18" charset="0"/>
              <a:cs typeface="Arial" pitchFamily="34" charset="0"/>
            </a:endParaRPr>
          </a:p>
        </p:txBody>
      </p:sp>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a:off x="2557461" y="385740"/>
            <a:ext cx="2671763"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9" name="Rectangle 8"/>
          <p:cNvSpPr/>
          <p:nvPr/>
        </p:nvSpPr>
        <p:spPr>
          <a:xfrm>
            <a:off x="257157" y="171426"/>
            <a:ext cx="4872071" cy="261610"/>
          </a:xfrm>
          <a:prstGeom prst="rect">
            <a:avLst/>
          </a:prstGeom>
        </p:spPr>
        <p:txBody>
          <a:bodyPr wrap="square">
            <a:spAutoFit/>
          </a:bodyPr>
          <a:lstStyle/>
          <a:p>
            <a:pP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III. LES PALIERS DE  FORMATION UNIVERSITAIRE :</a:t>
            </a:r>
          </a:p>
        </p:txBody>
      </p:sp>
      <p:cxnSp>
        <p:nvCxnSpPr>
          <p:cNvPr id="10" name="Connecteur droit 9"/>
          <p:cNvCxnSpPr/>
          <p:nvPr/>
        </p:nvCxnSpPr>
        <p:spPr>
          <a:xfrm>
            <a:off x="300020" y="385740"/>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arré corné 11"/>
          <p:cNvSpPr/>
          <p:nvPr/>
        </p:nvSpPr>
        <p:spPr>
          <a:xfrm>
            <a:off x="485759" y="1314434"/>
            <a:ext cx="2571768" cy="500066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t>
            </a:r>
          </a:p>
          <a:p>
            <a:pPr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t>
            </a:r>
            <a:r>
              <a:rPr lang="fr-FR" sz="1100" dirty="0" smtClean="0">
                <a:solidFill>
                  <a:schemeClr val="tx1"/>
                </a:solidFill>
                <a:latin typeface="Book Antiqua" pitchFamily="18" charset="0"/>
                <a:ea typeface="Times New Roman" pitchFamily="18" charset="0"/>
                <a:cs typeface="Arial" pitchFamily="34" charset="0"/>
              </a:rPr>
              <a:t>La graduation est un  système Licence Master. Ce système comprend un programme de Licence (Bac+3), suivi d’un programme de Master (Bac+5), conçu comme une préparation à la recherche doctorale. </a:t>
            </a:r>
          </a:p>
          <a:p>
            <a:pPr algn="just" defTabSz="1175644" eaLnBrk="0" fontAlgn="base" hangingPunct="0">
              <a:spcBef>
                <a:spcPct val="0"/>
              </a:spcBef>
              <a:spcAft>
                <a:spcPct val="0"/>
              </a:spcAft>
            </a:pPr>
            <a:r>
              <a:rPr lang="fr-FR" sz="1100" dirty="0" smtClean="0">
                <a:solidFill>
                  <a:schemeClr val="tx1"/>
                </a:solidFill>
                <a:latin typeface="Book Antiqua" pitchFamily="18" charset="0"/>
                <a:ea typeface="Times New Roman" pitchFamily="18" charset="0"/>
                <a:cs typeface="Arial" pitchFamily="34" charset="0"/>
              </a:rPr>
              <a:t>          </a:t>
            </a:r>
          </a:p>
          <a:p>
            <a:pPr algn="just" defTabSz="1175644" eaLnBrk="0" fontAlgn="base" hangingPunct="0">
              <a:spcBef>
                <a:spcPct val="0"/>
              </a:spcBef>
              <a:spcAft>
                <a:spcPct val="0"/>
              </a:spcAft>
            </a:pPr>
            <a:r>
              <a:rPr lang="fr-FR" sz="1100" dirty="0" smtClean="0">
                <a:solidFill>
                  <a:schemeClr val="tx1"/>
                </a:solidFill>
                <a:latin typeface="Book Antiqua" pitchFamily="18" charset="0"/>
                <a:ea typeface="Times New Roman" pitchFamily="18" charset="0"/>
                <a:cs typeface="Arial" pitchFamily="34" charset="0"/>
              </a:rPr>
              <a:t>          Ce système se distingue par la validation non d’années d’études mais de crédits transférables d’une université à une autre, crédits qui sont constitués d’un volume d’unités d’enseignement, représentant un certain nombre d’heures, de cours, de travaux dirigés et pratiques, de travail personnel. Le diplôme de Licence (Bac+3) de ce système constitue la validation de 180 crédits.</a:t>
            </a:r>
            <a:r>
              <a:rPr lang="fr-FR" sz="1100" dirty="0" smtClean="0">
                <a:solidFill>
                  <a:schemeClr val="tx1"/>
                </a:solidFill>
                <a:latin typeface="Book Antiqua" pitchFamily="18" charset="0"/>
                <a:cs typeface="Arial" pitchFamily="34" charset="0"/>
              </a:rPr>
              <a:t> </a:t>
            </a:r>
          </a:p>
          <a:p>
            <a:pPr algn="just" defTabSz="1175644" fontAlgn="base">
              <a:spcBef>
                <a:spcPct val="0"/>
              </a:spcBef>
              <a:spcAft>
                <a:spcPct val="0"/>
              </a:spcAft>
            </a:pPr>
            <a:r>
              <a:rPr lang="fr-FR" sz="1100" dirty="0" smtClean="0">
                <a:solidFill>
                  <a:schemeClr val="tx1"/>
                </a:solidFill>
                <a:latin typeface="Book Antiqua" pitchFamily="18" charset="0"/>
                <a:ea typeface="Times New Roman" pitchFamily="18" charset="0"/>
                <a:cs typeface="Arial" pitchFamily="34" charset="0"/>
              </a:rPr>
              <a:t>        </a:t>
            </a:r>
          </a:p>
          <a:p>
            <a:pPr algn="just" defTabSz="1175644" fontAlgn="base">
              <a:spcBef>
                <a:spcPct val="0"/>
              </a:spcBef>
              <a:spcAft>
                <a:spcPct val="0"/>
              </a:spcAft>
            </a:pPr>
            <a:r>
              <a:rPr lang="fr-FR" sz="1100" dirty="0" smtClean="0">
                <a:solidFill>
                  <a:srgbClr val="000000"/>
                </a:solidFill>
                <a:latin typeface="Book Antiqua" pitchFamily="18" charset="0"/>
                <a:ea typeface="Times New Roman" pitchFamily="18" charset="0"/>
                <a:cs typeface="Arial" pitchFamily="34" charset="0"/>
              </a:rPr>
              <a:t>          Le cursus de Licence comporte deux (02) variantes : Licence Académique et Licence Professionnelle. La différenciation s’opère en général en 3</a:t>
            </a:r>
            <a:r>
              <a:rPr lang="fr-FR" sz="1100" baseline="30000" dirty="0" smtClean="0">
                <a:solidFill>
                  <a:srgbClr val="000000"/>
                </a:solidFill>
                <a:latin typeface="Book Antiqua" pitchFamily="18" charset="0"/>
                <a:ea typeface="Times New Roman" pitchFamily="18" charset="0"/>
                <a:cs typeface="Arial" pitchFamily="34" charset="0"/>
              </a:rPr>
              <a:t>ème</a:t>
            </a:r>
            <a:r>
              <a:rPr lang="fr-FR" sz="1100" dirty="0" smtClean="0">
                <a:solidFill>
                  <a:srgbClr val="000000"/>
                </a:solidFill>
                <a:latin typeface="Book Antiqua" pitchFamily="18" charset="0"/>
                <a:ea typeface="Times New Roman" pitchFamily="18" charset="0"/>
                <a:cs typeface="Arial" pitchFamily="34" charset="0"/>
              </a:rPr>
              <a:t> année.</a:t>
            </a:r>
            <a:endParaRPr lang="fr-FR" sz="1050" b="1" dirty="0" smtClean="0">
              <a:solidFill>
                <a:schemeClr val="tx1"/>
              </a:solidFill>
            </a:endParaRPr>
          </a:p>
        </p:txBody>
      </p:sp>
      <p:sp>
        <p:nvSpPr>
          <p:cNvPr id="13" name="Rogner et arrondir un rectangle à un seul coin 12"/>
          <p:cNvSpPr/>
          <p:nvPr/>
        </p:nvSpPr>
        <p:spPr>
          <a:xfrm rot="16200000">
            <a:off x="-2108075" y="3693955"/>
            <a:ext cx="5000659" cy="241617"/>
          </a:xfrm>
          <a:prstGeom prst="snip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endParaRPr lang="fr-FR" sz="1400" b="1" dirty="0" smtClean="0">
              <a:solidFill>
                <a:schemeClr val="bg1"/>
              </a:solidFill>
              <a:latin typeface="Adobe Garamond Pro Bold" pitchFamily="18" charset="0"/>
            </a:endParaRPr>
          </a:p>
          <a:p>
            <a:pPr lvl="0" algn="ctr"/>
            <a:r>
              <a:rPr lang="fr-FR" sz="2000" b="1" dirty="0" smtClean="0">
                <a:solidFill>
                  <a:schemeClr val="bg1"/>
                </a:solidFill>
                <a:effectLst>
                  <a:outerShdw blurRad="38100" dist="38100" dir="2700000" algn="tl">
                    <a:srgbClr val="000000">
                      <a:alpha val="43137"/>
                    </a:srgbClr>
                  </a:outerShdw>
                </a:effectLst>
                <a:latin typeface="Adobe Garamond Pro Bold" pitchFamily="18" charset="0"/>
              </a:rPr>
              <a:t>A- La Graduation</a:t>
            </a:r>
            <a:endParaRPr lang="fr-FR" sz="2000" b="1" dirty="0" smtClean="0">
              <a:solidFill>
                <a:schemeClr val="bg1"/>
              </a:solidFill>
              <a:effectLst>
                <a:outerShdw blurRad="38100" dist="38100" dir="2700000" algn="tl">
                  <a:srgbClr val="000000">
                    <a:alpha val="43137"/>
                  </a:srgbClr>
                </a:outerShdw>
              </a:effectLst>
            </a:endParaRPr>
          </a:p>
          <a:p>
            <a:pPr algn="ctr"/>
            <a:endParaRPr lang="fr-FR" sz="1400" dirty="0"/>
          </a:p>
        </p:txBody>
      </p:sp>
      <p:sp>
        <p:nvSpPr>
          <p:cNvPr id="14" name="Rectangle 13"/>
          <p:cNvSpPr/>
          <p:nvPr/>
        </p:nvSpPr>
        <p:spPr>
          <a:xfrm>
            <a:off x="214295" y="814368"/>
            <a:ext cx="4972085" cy="446276"/>
          </a:xfrm>
          <a:prstGeom prst="rect">
            <a:avLst/>
          </a:prstGeom>
        </p:spPr>
        <p:txBody>
          <a:bodyPr wrap="square">
            <a:spAutoFit/>
          </a:bodyPr>
          <a:lstStyle/>
          <a:p>
            <a:pPr algn="just" defTabSz="1175644" eaLnBrk="0" fontAlgn="base" hangingPunct="0">
              <a:spcBef>
                <a:spcPct val="0"/>
              </a:spcBef>
              <a:spcAft>
                <a:spcPct val="0"/>
              </a:spcAft>
            </a:pPr>
            <a:r>
              <a:rPr lang="fr-FR" sz="1200" dirty="0" smtClean="0">
                <a:solidFill>
                  <a:schemeClr val="dk1"/>
                </a:solidFill>
                <a:latin typeface="Algerian" pitchFamily="82" charset="0"/>
                <a:ea typeface="Times New Roman" pitchFamily="18" charset="0"/>
                <a:cs typeface="Arial" pitchFamily="34" charset="0"/>
              </a:rPr>
              <a:t>          L</a:t>
            </a:r>
            <a:r>
              <a:rPr lang="fr-FR" sz="1100" dirty="0" smtClean="0">
                <a:solidFill>
                  <a:schemeClr val="dk1"/>
                </a:solidFill>
                <a:latin typeface="Book Antiqua" pitchFamily="18" charset="0"/>
                <a:ea typeface="Times New Roman" pitchFamily="18" charset="0"/>
                <a:cs typeface="Arial" pitchFamily="34" charset="0"/>
              </a:rPr>
              <a:t>a formation universitaire est répartie entre deux (02) niveaux : la graduation et la post graduation.</a:t>
            </a:r>
          </a:p>
        </p:txBody>
      </p:sp>
      <p:sp>
        <p:nvSpPr>
          <p:cNvPr id="15" name="Rectangle avec flèche vers le bas 14"/>
          <p:cNvSpPr/>
          <p:nvPr/>
        </p:nvSpPr>
        <p:spPr>
          <a:xfrm>
            <a:off x="3114677" y="1457310"/>
            <a:ext cx="2014552" cy="682155"/>
          </a:xfrm>
          <a:prstGeom prst="down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endParaRPr lang="fr-FR" sz="1200" b="1" dirty="0" smtClean="0">
              <a:solidFill>
                <a:schemeClr val="bg1"/>
              </a:solidFill>
              <a:latin typeface="Adobe Garamond Pro Bold" pitchFamily="18" charset="0"/>
            </a:endParaRPr>
          </a:p>
          <a:p>
            <a:pPr lvl="0" algn="ctr" defTabSz="914400" fontAlgn="base">
              <a:spcBef>
                <a:spcPct val="0"/>
              </a:spcBef>
              <a:spcAft>
                <a:spcPct val="0"/>
              </a:spcAft>
            </a:pPr>
            <a:r>
              <a:rPr lang="fr-FR" b="1" dirty="0" smtClean="0">
                <a:solidFill>
                  <a:schemeClr val="bg1"/>
                </a:solidFill>
                <a:effectLst>
                  <a:outerShdw blurRad="38100" dist="38100" dir="2700000" algn="tl">
                    <a:srgbClr val="000000">
                      <a:alpha val="43137"/>
                    </a:srgbClr>
                  </a:outerShdw>
                </a:effectLst>
                <a:latin typeface="Adobe Garamond Pro Bold" pitchFamily="18" charset="0"/>
              </a:rPr>
              <a:t>Le Programme</a:t>
            </a:r>
          </a:p>
          <a:p>
            <a:pPr algn="ctr"/>
            <a:endParaRPr lang="fr-FR" sz="1200" dirty="0"/>
          </a:p>
        </p:txBody>
      </p:sp>
      <p:sp>
        <p:nvSpPr>
          <p:cNvPr id="17" name="Carré corné 16"/>
          <p:cNvSpPr/>
          <p:nvPr/>
        </p:nvSpPr>
        <p:spPr>
          <a:xfrm>
            <a:off x="3114677" y="2158280"/>
            <a:ext cx="2014552" cy="4228253"/>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fr-FR" sz="1100" dirty="0"/>
          </a:p>
        </p:txBody>
      </p:sp>
      <p:sp>
        <p:nvSpPr>
          <p:cNvPr id="21" name="Rectangle 20"/>
          <p:cNvSpPr/>
          <p:nvPr/>
        </p:nvSpPr>
        <p:spPr>
          <a:xfrm>
            <a:off x="3343279" y="2743194"/>
            <a:ext cx="1571636" cy="2970044"/>
          </a:xfrm>
          <a:prstGeom prst="rect">
            <a:avLst/>
          </a:prstGeom>
        </p:spPr>
        <p:txBody>
          <a:bodyPr wrap="square">
            <a:spAutoFit/>
          </a:bodyPr>
          <a:lstStyle/>
          <a:p>
            <a:pPr lvl="0"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théoriques ;</a:t>
            </a:r>
          </a:p>
          <a:p>
            <a:pPr lvl="0" defTabSz="1175644" eaLnBrk="0" fontAlgn="base" hangingPunct="0">
              <a:spcBef>
                <a:spcPct val="0"/>
              </a:spcBef>
              <a:spcAft>
                <a:spcPct val="0"/>
              </a:spcAft>
            </a:pPr>
            <a:endParaRPr lang="fr-FR" sz="1100" dirty="0" smtClean="0">
              <a:latin typeface="Book Antiqua" pitchFamily="18" charset="0"/>
              <a:ea typeface="Times New Roman" pitchFamily="18" charset="0"/>
              <a:cs typeface="Arial" pitchFamily="34" charset="0"/>
            </a:endParaRPr>
          </a:p>
          <a:p>
            <a:pPr lvl="0"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méthodologiques ;</a:t>
            </a:r>
          </a:p>
          <a:p>
            <a:pPr lvl="0" defTabSz="1175644" eaLnBrk="0" fontAlgn="base" hangingPunct="0">
              <a:spcBef>
                <a:spcPct val="0"/>
              </a:spcBef>
              <a:spcAft>
                <a:spcPct val="0"/>
              </a:spcAft>
            </a:pPr>
            <a:endParaRPr lang="fr-FR" sz="1100" dirty="0" smtClean="0">
              <a:latin typeface="Book Antiqua" pitchFamily="18" charset="0"/>
              <a:ea typeface="Times New Roman" pitchFamily="18" charset="0"/>
              <a:cs typeface="Arial" pitchFamily="34" charset="0"/>
            </a:endParaRPr>
          </a:p>
          <a:p>
            <a:pPr lvl="0"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a:t>
            </a:r>
            <a:r>
              <a:rPr lang="fr-FR" sz="1100" dirty="0" err="1" smtClean="0">
                <a:latin typeface="Book Antiqua" pitchFamily="18" charset="0"/>
                <a:ea typeface="Times New Roman" pitchFamily="18" charset="0"/>
                <a:cs typeface="Arial" pitchFamily="34" charset="0"/>
              </a:rPr>
              <a:t>professionnalisants</a:t>
            </a:r>
            <a:r>
              <a:rPr lang="fr-FR" sz="1100" dirty="0" smtClean="0">
                <a:latin typeface="Book Antiqua" pitchFamily="18" charset="0"/>
                <a:ea typeface="Times New Roman" pitchFamily="18" charset="0"/>
                <a:cs typeface="Arial" pitchFamily="34" charset="0"/>
              </a:rPr>
              <a:t>;</a:t>
            </a:r>
          </a:p>
          <a:p>
            <a:pPr lvl="0" defTabSz="1175644" eaLnBrk="0" fontAlgn="base" hangingPunct="0">
              <a:spcBef>
                <a:spcPct val="0"/>
              </a:spcBef>
              <a:spcAft>
                <a:spcPct val="0"/>
              </a:spcAft>
            </a:pPr>
            <a:endParaRPr lang="fr-FR" sz="1100" dirty="0" smtClean="0">
              <a:solidFill>
                <a:prstClr val="black"/>
              </a:solidFill>
              <a:latin typeface="Book Antiqua" pitchFamily="18" charset="0"/>
              <a:ea typeface="Times New Roman" pitchFamily="18" charset="0"/>
              <a:cs typeface="Arial" pitchFamily="34" charset="0"/>
            </a:endParaRPr>
          </a:p>
          <a:p>
            <a:pPr lvl="0" defTabSz="1175644" eaLnBrk="0" fontAlgn="base" hangingPunct="0">
              <a:spcBef>
                <a:spcPct val="0"/>
              </a:spcBef>
              <a:spcAft>
                <a:spcPct val="0"/>
              </a:spcAft>
              <a:buFontTx/>
              <a:buChar char="•"/>
            </a:pPr>
            <a:r>
              <a:rPr lang="fr-FR" sz="1100" dirty="0" smtClean="0">
                <a:solidFill>
                  <a:prstClr val="black"/>
                </a:solidFill>
                <a:latin typeface="Book Antiqua" pitchFamily="18" charset="0"/>
                <a:ea typeface="Times New Roman" pitchFamily="18" charset="0"/>
                <a:cs typeface="Arial" pitchFamily="34" charset="0"/>
              </a:rPr>
              <a:t>Des enseignements transversaux (informatique, langues vivantes, culture, etc.) ;</a:t>
            </a:r>
          </a:p>
          <a:p>
            <a:pPr lvl="0" defTabSz="1175644" eaLnBrk="0" fontAlgn="base" hangingPunct="0">
              <a:spcBef>
                <a:spcPct val="0"/>
              </a:spcBef>
              <a:spcAft>
                <a:spcPct val="0"/>
              </a:spcAft>
              <a:buFontTx/>
              <a:buChar char="•"/>
            </a:pPr>
            <a:endParaRPr lang="fr-FR" sz="1100" dirty="0" smtClean="0">
              <a:solidFill>
                <a:prstClr val="black"/>
              </a:solidFill>
              <a:latin typeface="Book Antiqua" pitchFamily="18" charset="0"/>
              <a:ea typeface="Times New Roman" pitchFamily="18" charset="0"/>
              <a:cs typeface="Arial" pitchFamily="34" charset="0"/>
            </a:endParaRPr>
          </a:p>
          <a:p>
            <a:pPr lvl="0" defTabSz="1175644" eaLnBrk="0" fontAlgn="base" hangingPunct="0">
              <a:spcBef>
                <a:spcPct val="0"/>
              </a:spcBef>
              <a:spcAft>
                <a:spcPct val="0"/>
              </a:spcAft>
              <a:buFontTx/>
              <a:buChar char="•"/>
            </a:pPr>
            <a:r>
              <a:rPr lang="fr-FR" sz="1100" dirty="0" smtClean="0">
                <a:solidFill>
                  <a:prstClr val="black"/>
                </a:solidFill>
                <a:latin typeface="Book Antiqua" pitchFamily="18" charset="0"/>
                <a:ea typeface="Times New Roman" pitchFamily="18" charset="0"/>
                <a:cs typeface="Arial" pitchFamily="34" charset="0"/>
              </a:rPr>
              <a:t>Des stages.</a:t>
            </a:r>
          </a:p>
          <a:p>
            <a:pPr lvl="0"/>
            <a:endParaRPr lang="fr-FR" sz="1100"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rganigramme : Document 26"/>
          <p:cNvSpPr/>
          <p:nvPr/>
        </p:nvSpPr>
        <p:spPr>
          <a:xfrm>
            <a:off x="700073" y="1522598"/>
            <a:ext cx="1440000" cy="5364000"/>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fr-FR" sz="1200" dirty="0" smtClean="0">
              <a:latin typeface="Book Antiqua" pitchFamily="18" charset="0"/>
              <a:ea typeface="Times New Roman" pitchFamily="18" charset="0"/>
              <a:cs typeface="Arial" pitchFamily="34" charset="0"/>
            </a:endParaRPr>
          </a:p>
          <a:p>
            <a:pPr algn="just"/>
            <a:endParaRPr lang="fr-FR" sz="400" dirty="0" smtClean="0">
              <a:latin typeface="Book Antiqua" pitchFamily="18" charset="0"/>
              <a:ea typeface="Times New Roman" pitchFamily="18" charset="0"/>
              <a:cs typeface="Arial" pitchFamily="34" charset="0"/>
            </a:endParaRPr>
          </a:p>
          <a:p>
            <a:pPr algn="just"/>
            <a:r>
              <a:rPr lang="fr-FR" sz="1200" dirty="0" smtClean="0">
                <a:latin typeface="Book Antiqua" pitchFamily="18" charset="0"/>
                <a:ea typeface="Times New Roman" pitchFamily="18" charset="0"/>
                <a:cs typeface="Arial" pitchFamily="34" charset="0"/>
              </a:rPr>
              <a:t>Système de formation supérieure structuré en deux (02) cycles : Licence, Master. Les formations se déclinent en domaines, filières et spécialités dispensées semestriellement et organisées en unités d’enseignement capitalisables et transférables.  </a:t>
            </a:r>
          </a:p>
          <a:p>
            <a:pPr lvl="0" algn="just"/>
            <a:endParaRPr lang="fr-FR" sz="800" dirty="0" smtClean="0">
              <a:latin typeface="ae_AlMohanad" panose="02060603050605020204" pitchFamily="18" charset="-78"/>
              <a:cs typeface="ae_AlMohanad" panose="02060603050605020204" pitchFamily="18" charset="-78"/>
            </a:endParaRPr>
          </a:p>
        </p:txBody>
      </p:sp>
      <p:pic>
        <p:nvPicPr>
          <p:cNvPr id="12290" name="Picture 2" descr="C:\Users\PC\Desktop\guide fac centrale\number-list-ribbon-roll-strip-colored-element-set-vector-4154943.png"/>
          <p:cNvPicPr>
            <a:picLocks noChangeAspect="1" noChangeArrowheads="1"/>
          </p:cNvPicPr>
          <p:nvPr/>
        </p:nvPicPr>
        <p:blipFill>
          <a:blip r:embed="rId2"/>
          <a:srcRect/>
          <a:stretch>
            <a:fillRect/>
          </a:stretch>
        </p:blipFill>
        <p:spPr bwMode="auto">
          <a:xfrm>
            <a:off x="1749282" y="671492"/>
            <a:ext cx="3780001" cy="6300000"/>
          </a:xfrm>
          <a:prstGeom prst="rect">
            <a:avLst/>
          </a:prstGeom>
          <a:noFill/>
        </p:spPr>
      </p:pic>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ogner et arrondir un rectangle à un seul coin 25"/>
          <p:cNvSpPr/>
          <p:nvPr/>
        </p:nvSpPr>
        <p:spPr>
          <a:xfrm>
            <a:off x="600060" y="1028682"/>
            <a:ext cx="1528773" cy="490839"/>
          </a:xfrm>
          <a:prstGeom prst="snip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dirty="0" smtClean="0">
                <a:solidFill>
                  <a:schemeClr val="tx1"/>
                </a:solidFill>
                <a:latin typeface="Times New Roman" pitchFamily="18" charset="0"/>
                <a:cs typeface="Times New Roman" pitchFamily="18" charset="0"/>
              </a:rPr>
              <a:t>Licence Master</a:t>
            </a:r>
            <a:endParaRPr lang="fr-FR" sz="1600" b="1" dirty="0">
              <a:solidFill>
                <a:schemeClr val="tx1"/>
              </a:solidFill>
              <a:latin typeface="Times New Roman" pitchFamily="18" charset="0"/>
              <a:cs typeface="Times New Roman" pitchFamily="18" charset="0"/>
            </a:endParaRPr>
          </a:p>
        </p:txBody>
      </p:sp>
      <p:sp>
        <p:nvSpPr>
          <p:cNvPr id="28" name="Rectangle 1"/>
          <p:cNvSpPr>
            <a:spLocks noChangeArrowheads="1"/>
          </p:cNvSpPr>
          <p:nvPr/>
        </p:nvSpPr>
        <p:spPr bwMode="auto">
          <a:xfrm rot="16200000">
            <a:off x="-2516500" y="3769983"/>
            <a:ext cx="597600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fr-FR" sz="2000" b="1" dirty="0" smtClean="0">
                <a:solidFill>
                  <a:schemeClr val="dk1"/>
                </a:solidFill>
                <a:latin typeface="Times New Roman" pitchFamily="18" charset="0"/>
                <a:cs typeface="Times New Roman" pitchFamily="18" charset="0"/>
              </a:rPr>
              <a:t>Notions de Base sur le Système Licence Master</a:t>
            </a:r>
            <a:endParaRPr lang="fr-FR" sz="2000" b="1" dirty="0">
              <a:solidFill>
                <a:schemeClr val="dk1"/>
              </a:solidFill>
              <a:latin typeface="Times New Roman" pitchFamily="18" charset="0"/>
              <a:cs typeface="Times New Roman" pitchFamily="18" charset="0"/>
            </a:endParaRPr>
          </a:p>
        </p:txBody>
      </p:sp>
      <p:sp>
        <p:nvSpPr>
          <p:cNvPr id="33" name="Rectangle 1"/>
          <p:cNvSpPr>
            <a:spLocks noChangeArrowheads="1"/>
          </p:cNvSpPr>
          <p:nvPr/>
        </p:nvSpPr>
        <p:spPr bwMode="auto">
          <a:xfrm>
            <a:off x="2557461" y="385740"/>
            <a:ext cx="2671763"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FF0000"/>
                </a:solidFill>
                <a:latin typeface="Times New Roman" pitchFamily="18" charset="0"/>
                <a:ea typeface="Times New Roman" pitchFamily="18" charset="0"/>
                <a:cs typeface="Times New Roman" pitchFamily="18" charset="0"/>
              </a:rPr>
              <a:t>DE L’UNIVERSITE ALGER 1,</a:t>
            </a:r>
            <a:endParaRPr lang="fr-FR" sz="1050" dirty="0" smtClean="0">
              <a:solidFill>
                <a:srgbClr val="FF0000"/>
              </a:solidFill>
              <a:latin typeface="Times New Roman" pitchFamily="18" charset="0"/>
              <a:cs typeface="Times New Roman" pitchFamily="18" charset="0"/>
            </a:endParaRPr>
          </a:p>
        </p:txBody>
      </p:sp>
      <p:sp>
        <p:nvSpPr>
          <p:cNvPr id="34" name="Rectangle 33"/>
          <p:cNvSpPr/>
          <p:nvPr/>
        </p:nvSpPr>
        <p:spPr>
          <a:xfrm>
            <a:off x="257157" y="171426"/>
            <a:ext cx="4872071" cy="261610"/>
          </a:xfrm>
          <a:prstGeom prst="rect">
            <a:avLst/>
          </a:prstGeom>
        </p:spPr>
        <p:txBody>
          <a:bodyPr wrap="square">
            <a:spAutoFit/>
          </a:bodyPr>
          <a:lstStyle/>
          <a:p>
            <a:pPr defTabSz="1175644" eaLnBrk="0" fontAlgn="base" hangingPunct="0">
              <a:spcBef>
                <a:spcPct val="0"/>
              </a:spcBef>
              <a:spcAft>
                <a:spcPct val="0"/>
              </a:spcAft>
            </a:pPr>
            <a:r>
              <a:rPr lang="fr-FR" sz="1050" b="1" dirty="0" smtClean="0">
                <a:solidFill>
                  <a:srgbClr val="FF0000"/>
                </a:solidFill>
                <a:latin typeface="Times New Roman" pitchFamily="18" charset="0"/>
                <a:ea typeface="Times New Roman" pitchFamily="18" charset="0"/>
                <a:cs typeface="Times New Roman" pitchFamily="18" charset="0"/>
              </a:rPr>
              <a:t>III. LES PALIERS DE  FORMATION UNIVERSITAIRE :</a:t>
            </a:r>
          </a:p>
        </p:txBody>
      </p:sp>
      <p:cxnSp>
        <p:nvCxnSpPr>
          <p:cNvPr id="35" name="Connecteur droit 34"/>
          <p:cNvCxnSpPr/>
          <p:nvPr/>
        </p:nvCxnSpPr>
        <p:spPr>
          <a:xfrm>
            <a:off x="300020" y="385740"/>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Espace réservé du numéro de diapositive 24"/>
          <p:cNvSpPr>
            <a:spLocks noGrp="1"/>
          </p:cNvSpPr>
          <p:nvPr>
            <p:ph type="sldNum" sz="quarter" idx="12"/>
          </p:nvPr>
        </p:nvSpPr>
        <p:spPr>
          <a:xfrm>
            <a:off x="3914783" y="6717531"/>
            <a:ext cx="1260158" cy="383381"/>
          </a:xfrm>
        </p:spPr>
        <p:txBody>
          <a:bodyPr/>
          <a:lstStyle/>
          <a:p>
            <a:fld id="{531FA8A9-4F74-494D-BE59-299F5AD68C45}" type="slidenum">
              <a:rPr lang="fr-FR" smtClean="0">
                <a:solidFill>
                  <a:schemeClr val="tx1"/>
                </a:solidFill>
              </a:rPr>
              <a:pPr/>
              <a:t>17</a:t>
            </a:fld>
            <a:endParaRPr lang="fr-FR" dirty="0">
              <a:solidFill>
                <a:schemeClr val="tx1"/>
              </a:solidFill>
            </a:endParaRPr>
          </a:p>
        </p:txBody>
      </p:sp>
      <p:sp>
        <p:nvSpPr>
          <p:cNvPr id="31" name="Rectangle 30"/>
          <p:cNvSpPr/>
          <p:nvPr/>
        </p:nvSpPr>
        <p:spPr>
          <a:xfrm>
            <a:off x="2843213" y="1385872"/>
            <a:ext cx="2286016" cy="5143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828944" y="1547384"/>
            <a:ext cx="1800219" cy="338554"/>
          </a:xfrm>
          <a:prstGeom prst="rect">
            <a:avLst/>
          </a:prstGeom>
          <a:noFill/>
        </p:spPr>
        <p:txBody>
          <a:bodyPr wrap="square" rtlCol="0">
            <a:spAutoFit/>
          </a:bodyPr>
          <a:lstStyle/>
          <a:p>
            <a:r>
              <a:rPr lang="fr-FR" sz="1600" b="1" dirty="0" smtClean="0">
                <a:solidFill>
                  <a:srgbClr val="002060"/>
                </a:solidFill>
                <a:latin typeface="Times New Roman" pitchFamily="18" charset="0"/>
                <a:cs typeface="Times New Roman" pitchFamily="18" charset="0"/>
              </a:rPr>
              <a:t>Le Semestre</a:t>
            </a:r>
            <a:endParaRPr lang="fr-FR" sz="1600" b="1" dirty="0">
              <a:solidFill>
                <a:srgbClr val="002060"/>
              </a:solidFill>
              <a:latin typeface="Times New Roman" pitchFamily="18" charset="0"/>
              <a:cs typeface="Times New Roman" pitchFamily="18" charset="0"/>
            </a:endParaRPr>
          </a:p>
        </p:txBody>
      </p:sp>
      <p:sp>
        <p:nvSpPr>
          <p:cNvPr id="21" name="ZoneTexte 20"/>
          <p:cNvSpPr txBox="1"/>
          <p:nvPr/>
        </p:nvSpPr>
        <p:spPr>
          <a:xfrm>
            <a:off x="2771775" y="2547516"/>
            <a:ext cx="1800219" cy="338554"/>
          </a:xfrm>
          <a:prstGeom prst="rect">
            <a:avLst/>
          </a:prstGeom>
          <a:noFill/>
        </p:spPr>
        <p:txBody>
          <a:bodyPr wrap="square" rtlCol="0">
            <a:spAutoFit/>
          </a:bodyPr>
          <a:lstStyle/>
          <a:p>
            <a:r>
              <a:rPr lang="fr-FR" sz="1600" b="1" dirty="0" smtClean="0">
                <a:solidFill>
                  <a:srgbClr val="002060"/>
                </a:solidFill>
                <a:latin typeface="Times New Roman" pitchFamily="18" charset="0"/>
                <a:cs typeface="Times New Roman" pitchFamily="18" charset="0"/>
              </a:rPr>
              <a:t>Le Domaine</a:t>
            </a:r>
            <a:endParaRPr lang="fr-FR" sz="1600" b="1" dirty="0">
              <a:solidFill>
                <a:srgbClr val="002060"/>
              </a:solidFill>
              <a:latin typeface="Times New Roman" pitchFamily="18" charset="0"/>
              <a:cs typeface="Times New Roman" pitchFamily="18" charset="0"/>
            </a:endParaRPr>
          </a:p>
        </p:txBody>
      </p:sp>
      <p:sp>
        <p:nvSpPr>
          <p:cNvPr id="36" name="Rectangle 35"/>
          <p:cNvSpPr/>
          <p:nvPr/>
        </p:nvSpPr>
        <p:spPr>
          <a:xfrm>
            <a:off x="2771775" y="2886070"/>
            <a:ext cx="2214578" cy="553998"/>
          </a:xfrm>
          <a:prstGeom prst="rect">
            <a:avLst/>
          </a:prstGeom>
        </p:spPr>
        <p:txBody>
          <a:bodyPr wrap="square">
            <a:spAutoFit/>
          </a:bodyPr>
          <a:lstStyle/>
          <a:p>
            <a:pPr algn="ctr" defTabSz="1175644" eaLnBrk="0" fontAlgn="base" hangingPunct="0">
              <a:spcBef>
                <a:spcPct val="0"/>
              </a:spcBef>
              <a:spcAft>
                <a:spcPct val="0"/>
              </a:spcAft>
            </a:pPr>
            <a:r>
              <a:rPr lang="fr-FR" sz="1000" dirty="0" smtClean="0">
                <a:latin typeface="Book Antiqua" pitchFamily="18" charset="0"/>
                <a:ea typeface="Times New Roman" pitchFamily="18" charset="0"/>
                <a:cs typeface="Arial" pitchFamily="34" charset="0"/>
              </a:rPr>
              <a:t>Axe ou discipline de formation,  Il se décline  en filières et chaque filière en spécialités.</a:t>
            </a:r>
          </a:p>
        </p:txBody>
      </p:sp>
      <p:sp>
        <p:nvSpPr>
          <p:cNvPr id="22" name="ZoneTexte 21"/>
          <p:cNvSpPr txBox="1"/>
          <p:nvPr/>
        </p:nvSpPr>
        <p:spPr>
          <a:xfrm>
            <a:off x="2771775" y="3476210"/>
            <a:ext cx="1800219" cy="338554"/>
          </a:xfrm>
          <a:prstGeom prst="rect">
            <a:avLst/>
          </a:prstGeom>
          <a:noFill/>
        </p:spPr>
        <p:txBody>
          <a:bodyPr wrap="square" rtlCol="0">
            <a:spAutoFit/>
          </a:bodyPr>
          <a:lstStyle/>
          <a:p>
            <a:r>
              <a:rPr lang="fr-FR" sz="1600" b="1" dirty="0" smtClean="0">
                <a:solidFill>
                  <a:srgbClr val="002060"/>
                </a:solidFill>
                <a:latin typeface="Times New Roman" pitchFamily="18" charset="0"/>
                <a:cs typeface="Times New Roman" pitchFamily="18" charset="0"/>
              </a:rPr>
              <a:t>La Filière</a:t>
            </a:r>
            <a:endParaRPr lang="fr-FR" sz="1600" b="1" dirty="0">
              <a:solidFill>
                <a:srgbClr val="002060"/>
              </a:solidFill>
              <a:latin typeface="Times New Roman" pitchFamily="18" charset="0"/>
              <a:cs typeface="Times New Roman" pitchFamily="18" charset="0"/>
            </a:endParaRPr>
          </a:p>
        </p:txBody>
      </p:sp>
      <p:sp>
        <p:nvSpPr>
          <p:cNvPr id="37" name="Rectangle 36"/>
          <p:cNvSpPr/>
          <p:nvPr/>
        </p:nvSpPr>
        <p:spPr>
          <a:xfrm>
            <a:off x="2771775" y="3832270"/>
            <a:ext cx="2357454" cy="553998"/>
          </a:xfrm>
          <a:prstGeom prst="rect">
            <a:avLst/>
          </a:prstGeom>
        </p:spPr>
        <p:txBody>
          <a:bodyPr wrap="square">
            <a:spAutoFit/>
          </a:bodyPr>
          <a:lstStyle/>
          <a:p>
            <a:pPr algn="ctr" defTabSz="1175644" eaLnBrk="0" fontAlgn="base" hangingPunct="0">
              <a:spcBef>
                <a:spcPct val="0"/>
              </a:spcBef>
              <a:spcAft>
                <a:spcPct val="0"/>
              </a:spcAft>
            </a:pPr>
            <a:r>
              <a:rPr lang="fr-FR" sz="1000" dirty="0" smtClean="0">
                <a:latin typeface="Book Antiqua" pitchFamily="18" charset="0"/>
                <a:ea typeface="Times New Roman" pitchFamily="18" charset="0"/>
                <a:cs typeface="Arial" pitchFamily="34" charset="0"/>
              </a:rPr>
              <a:t>Subdivision d’un domaine. Elle détermine la spécificité d’une formation mono ou pluridisciplinaire.</a:t>
            </a:r>
          </a:p>
        </p:txBody>
      </p:sp>
      <p:sp>
        <p:nvSpPr>
          <p:cNvPr id="38" name="Rectangle 37"/>
          <p:cNvSpPr/>
          <p:nvPr/>
        </p:nvSpPr>
        <p:spPr>
          <a:xfrm>
            <a:off x="2843213" y="4807131"/>
            <a:ext cx="2214578" cy="507831"/>
          </a:xfrm>
          <a:prstGeom prst="rect">
            <a:avLst/>
          </a:prstGeom>
        </p:spPr>
        <p:txBody>
          <a:bodyPr wrap="square">
            <a:spAutoFit/>
          </a:bodyPr>
          <a:lstStyle/>
          <a:p>
            <a:pPr algn="ctr" defTabSz="1175644" eaLnBrk="0" fontAlgn="base" hangingPunct="0">
              <a:spcBef>
                <a:spcPct val="0"/>
              </a:spcBef>
              <a:spcAft>
                <a:spcPct val="0"/>
              </a:spcAft>
            </a:pPr>
            <a:r>
              <a:rPr lang="fr-FR" sz="900" dirty="0" smtClean="0">
                <a:latin typeface="Book Antiqua" pitchFamily="18" charset="0"/>
                <a:ea typeface="Times New Roman" pitchFamily="18" charset="0"/>
                <a:cs typeface="Arial" pitchFamily="34" charset="0"/>
              </a:rPr>
              <a:t>Subdivision de la filière. Elle précise le parcours de formation et les compétences à acquérir par l’étudiant.</a:t>
            </a:r>
          </a:p>
        </p:txBody>
      </p:sp>
      <p:sp>
        <p:nvSpPr>
          <p:cNvPr id="23" name="ZoneTexte 22"/>
          <p:cNvSpPr txBox="1"/>
          <p:nvPr/>
        </p:nvSpPr>
        <p:spPr>
          <a:xfrm>
            <a:off x="2771775" y="4457706"/>
            <a:ext cx="1800219" cy="338554"/>
          </a:xfrm>
          <a:prstGeom prst="rect">
            <a:avLst/>
          </a:prstGeom>
          <a:noFill/>
        </p:spPr>
        <p:txBody>
          <a:bodyPr wrap="square" rtlCol="0">
            <a:spAutoFit/>
          </a:bodyPr>
          <a:lstStyle/>
          <a:p>
            <a:r>
              <a:rPr lang="fr-FR" sz="1600" b="1" dirty="0" smtClean="0">
                <a:solidFill>
                  <a:srgbClr val="002060"/>
                </a:solidFill>
                <a:latin typeface="Times New Roman" pitchFamily="18" charset="0"/>
                <a:cs typeface="Times New Roman" pitchFamily="18" charset="0"/>
              </a:rPr>
              <a:t>La Spécialité</a:t>
            </a:r>
            <a:endParaRPr lang="fr-FR" sz="1600" b="1" dirty="0">
              <a:solidFill>
                <a:srgbClr val="002060"/>
              </a:solidFill>
              <a:latin typeface="Times New Roman" pitchFamily="18" charset="0"/>
              <a:cs typeface="Times New Roman" pitchFamily="18" charset="0"/>
            </a:endParaRPr>
          </a:p>
        </p:txBody>
      </p:sp>
      <p:sp>
        <p:nvSpPr>
          <p:cNvPr id="32" name="ZoneTexte 31"/>
          <p:cNvSpPr txBox="1"/>
          <p:nvPr/>
        </p:nvSpPr>
        <p:spPr>
          <a:xfrm>
            <a:off x="2843213" y="5364375"/>
            <a:ext cx="2286016" cy="307777"/>
          </a:xfrm>
          <a:prstGeom prst="rect">
            <a:avLst/>
          </a:prstGeom>
          <a:noFill/>
        </p:spPr>
        <p:txBody>
          <a:bodyPr wrap="square" rtlCol="0">
            <a:spAutoFit/>
          </a:bodyPr>
          <a:lstStyle/>
          <a:p>
            <a:r>
              <a:rPr lang="fr-FR" sz="1400" b="1" dirty="0" smtClean="0">
                <a:solidFill>
                  <a:srgbClr val="002060"/>
                </a:solidFill>
                <a:latin typeface="Times New Roman" pitchFamily="18" charset="0"/>
                <a:cs typeface="Times New Roman" pitchFamily="18" charset="0"/>
              </a:rPr>
              <a:t>L’Unité d’Enseignement</a:t>
            </a:r>
            <a:endParaRPr lang="fr-FR" sz="1400" b="1" dirty="0">
              <a:solidFill>
                <a:srgbClr val="002060"/>
              </a:solidFill>
              <a:latin typeface="Times New Roman" pitchFamily="18" charset="0"/>
              <a:cs typeface="Times New Roman" pitchFamily="18" charset="0"/>
            </a:endParaRPr>
          </a:p>
        </p:txBody>
      </p:sp>
      <p:sp>
        <p:nvSpPr>
          <p:cNvPr id="39" name="Rectangle 38"/>
          <p:cNvSpPr/>
          <p:nvPr/>
        </p:nvSpPr>
        <p:spPr>
          <a:xfrm>
            <a:off x="2771776" y="5601702"/>
            <a:ext cx="2357454" cy="784830"/>
          </a:xfrm>
          <a:prstGeom prst="rect">
            <a:avLst/>
          </a:prstGeom>
        </p:spPr>
        <p:txBody>
          <a:bodyPr wrap="square">
            <a:spAutoFit/>
          </a:bodyPr>
          <a:lstStyle/>
          <a:p>
            <a:pPr algn="ctr" defTabSz="1175644" eaLnBrk="0" fontAlgn="base" hangingPunct="0">
              <a:spcBef>
                <a:spcPct val="0"/>
              </a:spcBef>
              <a:spcAft>
                <a:spcPct val="0"/>
              </a:spcAft>
            </a:pPr>
            <a:r>
              <a:rPr lang="fr-FR" sz="900" dirty="0" smtClean="0">
                <a:latin typeface="Book Antiqua" pitchFamily="18" charset="0"/>
                <a:ea typeface="Times New Roman" pitchFamily="18" charset="0"/>
                <a:cs typeface="Arial" pitchFamily="34" charset="0"/>
              </a:rPr>
              <a:t>Composée d’une ou plusieurs matières et dotée d’un coefficient; évaluée par une note ou un certain nombre de crédits selon le volume d’activités obligatoires:  cours, TD, TP, ateliers et travail de recherche. </a:t>
            </a:r>
          </a:p>
        </p:txBody>
      </p:sp>
      <p:sp>
        <p:nvSpPr>
          <p:cNvPr id="29" name="Rectangle 28"/>
          <p:cNvSpPr/>
          <p:nvPr/>
        </p:nvSpPr>
        <p:spPr>
          <a:xfrm>
            <a:off x="2843213" y="2057332"/>
            <a:ext cx="2286016" cy="400110"/>
          </a:xfrm>
          <a:prstGeom prst="rect">
            <a:avLst/>
          </a:prstGeom>
        </p:spPr>
        <p:txBody>
          <a:bodyPr wrap="square">
            <a:spAutoFit/>
          </a:bodyPr>
          <a:lstStyle/>
          <a:p>
            <a:pPr algn="ctr" defTabSz="1175644" eaLnBrk="0" fontAlgn="base" hangingPunct="0">
              <a:spcBef>
                <a:spcPct val="0"/>
              </a:spcBef>
              <a:spcAft>
                <a:spcPct val="0"/>
              </a:spcAft>
            </a:pPr>
            <a:r>
              <a:rPr lang="fr-FR" sz="1000" dirty="0" smtClean="0">
                <a:latin typeface="Book Antiqua" pitchFamily="18" charset="0"/>
                <a:ea typeface="Times New Roman" pitchFamily="18" charset="0"/>
                <a:cs typeface="Arial" pitchFamily="34" charset="0"/>
              </a:rPr>
              <a:t>Durée périodique de l’enseignement. Fixée en moyenne à 14 semaines.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rot="16200000">
            <a:off x="-2505983" y="3751981"/>
            <a:ext cx="601200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indent="577617" algn="just" defTabSz="1175644" eaLnBrk="0" fontAlgn="base" hangingPunct="0">
              <a:spcBef>
                <a:spcPct val="0"/>
              </a:spcBef>
              <a:spcAft>
                <a:spcPct val="0"/>
              </a:spcAft>
            </a:pPr>
            <a:r>
              <a:rPr lang="fr-FR" sz="2000" b="1" dirty="0" smtClean="0">
                <a:solidFill>
                  <a:schemeClr val="tx1">
                    <a:lumMod val="85000"/>
                    <a:lumOff val="15000"/>
                  </a:schemeClr>
                </a:solidFill>
                <a:latin typeface="Times New Roman" pitchFamily="18" charset="0"/>
                <a:ea typeface="Times New Roman" pitchFamily="18" charset="0"/>
                <a:cs typeface="Times New Roman" pitchFamily="18" charset="0"/>
              </a:rPr>
              <a:t>      Vision du  système Licence Master </a:t>
            </a:r>
          </a:p>
        </p:txBody>
      </p:sp>
      <p:sp>
        <p:nvSpPr>
          <p:cNvPr id="9" name="ZoneTexte 8"/>
          <p:cNvSpPr txBox="1"/>
          <p:nvPr/>
        </p:nvSpPr>
        <p:spPr>
          <a:xfrm>
            <a:off x="700073" y="957244"/>
            <a:ext cx="4400580" cy="5935444"/>
          </a:xfrm>
          <a:prstGeom prst="round2Diag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indent="577617" algn="just" defTabSz="1175644" eaLnBrk="0" fontAlgn="base" hangingPunct="0">
              <a:spcBef>
                <a:spcPct val="0"/>
              </a:spcBef>
              <a:spcAft>
                <a:spcPct val="0"/>
              </a:spcAft>
            </a:pPr>
            <a:endParaRPr lang="fr-FR" sz="1100" dirty="0" smtClean="0">
              <a:latin typeface="Book Antiqua" pitchFamily="18" charset="0"/>
              <a:ea typeface="Times New Roman" pitchFamily="18" charset="0"/>
              <a:cs typeface="Arial" pitchFamily="34" charset="0"/>
            </a:endParaRPr>
          </a:p>
          <a:p>
            <a:pPr indent="577617" algn="just" defTabSz="1175644" eaLnBrk="0" fontAlgn="base" hangingPunct="0">
              <a:spcBef>
                <a:spcPct val="0"/>
              </a:spcBef>
              <a:spcAft>
                <a:spcPct val="0"/>
              </a:spcAft>
            </a:pPr>
            <a:endParaRPr lang="fr-FR" sz="1100" dirty="0" smtClean="0">
              <a:latin typeface="Book Antiqua" pitchFamily="18" charset="0"/>
              <a:ea typeface="Times New Roman" pitchFamily="18" charset="0"/>
              <a:cs typeface="Arial" pitchFamily="34" charset="0"/>
            </a:endParaRPr>
          </a:p>
          <a:p>
            <a:pPr indent="577617"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Le système LMD vise à rendre plus lisibles les offres de formation en adoptant des niveaux et des appellations universelles pour les diplômes permettant ainsi d’accroître leur fiabilité</a:t>
            </a:r>
            <a:r>
              <a:rPr lang="fr-FR" sz="1100" dirty="0" smtClean="0">
                <a:solidFill>
                  <a:schemeClr val="tx1"/>
                </a:solidFill>
                <a:latin typeface="Book Antiqua" pitchFamily="18" charset="0"/>
                <a:ea typeface="Times New Roman" pitchFamily="18" charset="0"/>
                <a:cs typeface="Arial" pitchFamily="34" charset="0"/>
              </a:rPr>
              <a:t>. </a:t>
            </a:r>
            <a:r>
              <a:rPr lang="fr-FR" sz="1100" dirty="0" smtClean="0">
                <a:solidFill>
                  <a:schemeClr val="tx1"/>
                </a:solidFill>
                <a:latin typeface="Book Antiqua" pitchFamily="18" charset="0"/>
              </a:rPr>
              <a:t> Cet objectif est réalisé moyennant l’introduction  de certains changements dont les plus importants sont: </a:t>
            </a:r>
          </a:p>
          <a:p>
            <a:pPr indent="577617" algn="just" defTabSz="1175644" eaLnBrk="0" fontAlgn="base" hangingPunct="0">
              <a:spcBef>
                <a:spcPct val="0"/>
              </a:spcBef>
              <a:spcAft>
                <a:spcPct val="0"/>
              </a:spcAft>
            </a:pPr>
            <a:r>
              <a:rPr lang="fr-FR" sz="1100" dirty="0" smtClean="0">
                <a:solidFill>
                  <a:schemeClr val="tx1"/>
                </a:solidFill>
                <a:latin typeface="Book Antiqua" pitchFamily="18" charset="0"/>
              </a:rPr>
              <a:t>* Modification du parcours d’études en adoptant parallèlement  un système  académique et un système professionnalisant  de façon à répondre aux  demandes de ma société’ et du monde du travail.</a:t>
            </a:r>
          </a:p>
          <a:p>
            <a:pPr indent="577617" algn="just" defTabSz="1175644" eaLnBrk="0" fontAlgn="base" hangingPunct="0">
              <a:spcBef>
                <a:spcPct val="0"/>
              </a:spcBef>
              <a:spcAft>
                <a:spcPct val="0"/>
              </a:spcAft>
            </a:pPr>
            <a:r>
              <a:rPr lang="fr-FR" sz="1100" dirty="0" smtClean="0">
                <a:solidFill>
                  <a:schemeClr val="tx1"/>
                </a:solidFill>
                <a:latin typeface="Book Antiqua" pitchFamily="18" charset="0"/>
              </a:rPr>
              <a:t>Introduction de certaines spécialités et suppression d’autres, ce qui induit un changement en ce qui concerne les diplômes octroyés par les institutions universitaires.</a:t>
            </a:r>
          </a:p>
          <a:p>
            <a:pPr indent="577617" algn="just" defTabSz="1175644" eaLnBrk="0" fontAlgn="base" hangingPunct="0">
              <a:spcBef>
                <a:spcPct val="0"/>
              </a:spcBef>
              <a:spcAft>
                <a:spcPct val="0"/>
              </a:spcAft>
            </a:pPr>
            <a:r>
              <a:rPr lang="fr-FR" sz="1100" dirty="0" smtClean="0">
                <a:solidFill>
                  <a:schemeClr val="tx1"/>
                </a:solidFill>
                <a:latin typeface="Book Antiqua" pitchFamily="18" charset="0"/>
              </a:rPr>
              <a:t>* Réduction au maximum du volume horaire de façon à réduire les couts et la mise à disposition rapide des diplômés sur le marché du travail.</a:t>
            </a:r>
          </a:p>
          <a:p>
            <a:pPr indent="577617" algn="just" defTabSz="1175644" eaLnBrk="0" fontAlgn="base" hangingPunct="0">
              <a:spcBef>
                <a:spcPct val="0"/>
              </a:spcBef>
              <a:spcAft>
                <a:spcPct val="0"/>
              </a:spcAft>
            </a:pPr>
            <a:r>
              <a:rPr lang="fr-FR" sz="1100" dirty="0" smtClean="0">
                <a:solidFill>
                  <a:schemeClr val="tx1"/>
                </a:solidFill>
                <a:latin typeface="Book Antiqua" pitchFamily="18" charset="0"/>
              </a:rPr>
              <a:t>* Modification continue et permanente  des contenus des programmes de formation de façon  qu’ils soient en phase  avec  le temps et ses mutations rapides dans tous les domaines: économique</a:t>
            </a:r>
            <a:r>
              <a:rPr lang="en-GB" sz="1100" dirty="0" smtClean="0">
                <a:solidFill>
                  <a:schemeClr val="tx1"/>
                </a:solidFill>
                <a:latin typeface="Book Antiqua" pitchFamily="18" charset="0"/>
              </a:rPr>
              <a:t>,  social, et autres.</a:t>
            </a:r>
          </a:p>
          <a:p>
            <a:pPr indent="577617" algn="just" defTabSz="1175644" eaLnBrk="0" fontAlgn="base" hangingPunct="0">
              <a:spcBef>
                <a:spcPct val="0"/>
              </a:spcBef>
              <a:spcAft>
                <a:spcPct val="0"/>
              </a:spcAft>
            </a:pPr>
            <a:r>
              <a:rPr lang="en-GB" sz="1100" dirty="0" smtClean="0">
                <a:solidFill>
                  <a:schemeClr val="tx1"/>
                </a:solidFill>
                <a:latin typeface="Book Antiqua" pitchFamily="18" charset="0"/>
              </a:rPr>
              <a:t>*  Encouragement de la concurrence entre universités  et stimulation du travail personnel.</a:t>
            </a:r>
          </a:p>
          <a:p>
            <a:pPr indent="577617" algn="just" defTabSz="1175644" eaLnBrk="0" fontAlgn="base" hangingPunct="0">
              <a:spcBef>
                <a:spcPct val="0"/>
              </a:spcBef>
              <a:spcAft>
                <a:spcPct val="0"/>
              </a:spcAft>
            </a:pPr>
            <a:endParaRPr lang="en-GB" sz="1100" dirty="0" smtClean="0">
              <a:solidFill>
                <a:schemeClr val="tx1"/>
              </a:solidFill>
              <a:latin typeface="Book Antiqua" pitchFamily="18" charset="0"/>
            </a:endParaRPr>
          </a:p>
          <a:p>
            <a:pPr indent="577617" algn="just" defTabSz="1175644" eaLnBrk="0" fontAlgn="base" hangingPunct="0">
              <a:spcBef>
                <a:spcPct val="0"/>
              </a:spcBef>
              <a:spcAft>
                <a:spcPct val="0"/>
              </a:spcAft>
            </a:pPr>
            <a:r>
              <a:rPr lang="en-GB" sz="1100" dirty="0" smtClean="0">
                <a:solidFill>
                  <a:schemeClr val="tx1"/>
                </a:solidFill>
                <a:latin typeface="Book Antiqua" pitchFamily="18" charset="0"/>
              </a:rPr>
              <a:t>En vue de </a:t>
            </a:r>
            <a:r>
              <a:rPr lang="en-GB" sz="1100" dirty="0" err="1" smtClean="0">
                <a:solidFill>
                  <a:schemeClr val="tx1"/>
                </a:solidFill>
                <a:latin typeface="Book Antiqua" pitchFamily="18" charset="0"/>
              </a:rPr>
              <a:t>réaliser</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cet</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objectif</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l’éspace</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européen</a:t>
            </a:r>
            <a:r>
              <a:rPr lang="en-GB" sz="1100" dirty="0" smtClean="0">
                <a:solidFill>
                  <a:schemeClr val="tx1"/>
                </a:solidFill>
                <a:latin typeface="Book Antiqua" pitchFamily="18" charset="0"/>
              </a:rPr>
              <a:t> a invite </a:t>
            </a:r>
            <a:r>
              <a:rPr lang="en-GB" sz="1100" dirty="0" err="1" smtClean="0">
                <a:solidFill>
                  <a:schemeClr val="tx1"/>
                </a:solidFill>
                <a:latin typeface="Book Antiqua" pitchFamily="18" charset="0"/>
              </a:rPr>
              <a:t>toutes</a:t>
            </a:r>
            <a:r>
              <a:rPr lang="en-GB" sz="1100" dirty="0" smtClean="0">
                <a:solidFill>
                  <a:schemeClr val="tx1"/>
                </a:solidFill>
                <a:latin typeface="Book Antiqua" pitchFamily="18" charset="0"/>
              </a:rPr>
              <a:t> les universités et institutions </a:t>
            </a:r>
            <a:r>
              <a:rPr lang="en-GB" sz="1100" dirty="0" err="1" smtClean="0">
                <a:solidFill>
                  <a:schemeClr val="tx1"/>
                </a:solidFill>
                <a:latin typeface="Book Antiqua" pitchFamily="18" charset="0"/>
              </a:rPr>
              <a:t>d’enseignement</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supérieur</a:t>
            </a:r>
            <a:r>
              <a:rPr lang="en-GB" sz="1100" dirty="0" smtClean="0">
                <a:solidFill>
                  <a:schemeClr val="tx1"/>
                </a:solidFill>
                <a:latin typeface="Book Antiqua" pitchFamily="18" charset="0"/>
              </a:rPr>
              <a:t> a </a:t>
            </a:r>
            <a:r>
              <a:rPr lang="en-GB" sz="1100" dirty="0" err="1" smtClean="0">
                <a:solidFill>
                  <a:schemeClr val="tx1"/>
                </a:solidFill>
                <a:latin typeface="Book Antiqua" pitchFamily="18" charset="0"/>
              </a:rPr>
              <a:t>oeuvrer</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sérueusement</a:t>
            </a:r>
            <a:r>
              <a:rPr lang="en-GB" sz="1100" dirty="0" smtClean="0">
                <a:solidFill>
                  <a:schemeClr val="tx1"/>
                </a:solidFill>
                <a:latin typeface="Book Antiqua" pitchFamily="18" charset="0"/>
              </a:rPr>
              <a:t>  à la </a:t>
            </a:r>
            <a:r>
              <a:rPr lang="en-GB" sz="1100" dirty="0" err="1" smtClean="0">
                <a:solidFill>
                  <a:schemeClr val="tx1"/>
                </a:solidFill>
                <a:latin typeface="Book Antiqua" pitchFamily="18" charset="0"/>
              </a:rPr>
              <a:t>réalisation</a:t>
            </a:r>
            <a:r>
              <a:rPr lang="en-GB" sz="1100" dirty="0" smtClean="0">
                <a:solidFill>
                  <a:schemeClr val="tx1"/>
                </a:solidFill>
                <a:latin typeface="Book Antiqua" pitchFamily="18" charset="0"/>
              </a:rPr>
              <a:t>  de </a:t>
            </a:r>
            <a:r>
              <a:rPr lang="en-GB" sz="1100" dirty="0" err="1" smtClean="0">
                <a:solidFill>
                  <a:schemeClr val="tx1"/>
                </a:solidFill>
                <a:latin typeface="Book Antiqua" pitchFamily="18" charset="0"/>
              </a:rPr>
              <a:t>l’éfficacité</a:t>
            </a:r>
            <a:r>
              <a:rPr lang="en-GB" sz="1100" dirty="0" smtClean="0">
                <a:solidFill>
                  <a:schemeClr val="tx1"/>
                </a:solidFill>
                <a:latin typeface="Book Antiqua" pitchFamily="18" charset="0"/>
              </a:rPr>
              <a:t> </a:t>
            </a:r>
            <a:r>
              <a:rPr lang="en-GB" sz="1100" dirty="0" err="1" smtClean="0">
                <a:solidFill>
                  <a:schemeClr val="tx1"/>
                </a:solidFill>
                <a:latin typeface="Book Antiqua" pitchFamily="18" charset="0"/>
              </a:rPr>
              <a:t>dans</a:t>
            </a:r>
            <a:r>
              <a:rPr lang="en-GB" sz="1100" dirty="0" smtClean="0">
                <a:solidFill>
                  <a:schemeClr val="tx1"/>
                </a:solidFill>
                <a:latin typeface="Book Antiqua" pitchFamily="18" charset="0"/>
              </a:rPr>
              <a:t> la diffusion des  </a:t>
            </a:r>
            <a:r>
              <a:rPr lang="en-GB" sz="1100" dirty="0" err="1" smtClean="0">
                <a:solidFill>
                  <a:schemeClr val="tx1"/>
                </a:solidFill>
                <a:latin typeface="Book Antiqua" pitchFamily="18" charset="0"/>
              </a:rPr>
              <a:t>connaissances</a:t>
            </a:r>
            <a:r>
              <a:rPr lang="en-GB" sz="1100" dirty="0" smtClean="0">
                <a:solidFill>
                  <a:schemeClr val="tx1"/>
                </a:solidFill>
                <a:latin typeface="Book Antiqua" pitchFamily="18" charset="0"/>
              </a:rPr>
              <a:t> et à </a:t>
            </a:r>
            <a:r>
              <a:rPr lang="en-GB" sz="1100" dirty="0" err="1" smtClean="0">
                <a:solidFill>
                  <a:schemeClr val="tx1"/>
                </a:solidFill>
                <a:latin typeface="Book Antiqua" pitchFamily="18" charset="0"/>
              </a:rPr>
              <a:t>amélirer</a:t>
            </a:r>
            <a:r>
              <a:rPr lang="en-GB" sz="1100" dirty="0" smtClean="0">
                <a:solidFill>
                  <a:schemeClr val="tx1"/>
                </a:solidFill>
                <a:latin typeface="Book Antiqua" pitchFamily="18" charset="0"/>
              </a:rPr>
              <a:t> la </a:t>
            </a:r>
            <a:r>
              <a:rPr lang="en-GB" sz="1100" dirty="0" err="1" smtClean="0">
                <a:solidFill>
                  <a:schemeClr val="tx1"/>
                </a:solidFill>
                <a:latin typeface="Book Antiqua" pitchFamily="18" charset="0"/>
              </a:rPr>
              <a:t>qualité</a:t>
            </a:r>
            <a:r>
              <a:rPr lang="en-GB" sz="1100" dirty="0" smtClean="0">
                <a:solidFill>
                  <a:schemeClr val="tx1"/>
                </a:solidFill>
                <a:latin typeface="Book Antiqua" pitchFamily="18" charset="0"/>
              </a:rPr>
              <a:t> des universités.</a:t>
            </a:r>
          </a:p>
          <a:p>
            <a:pPr indent="577617" algn="just" defTabSz="1175644" eaLnBrk="0" fontAlgn="base" hangingPunct="0">
              <a:spcBef>
                <a:spcPct val="0"/>
              </a:spcBef>
              <a:spcAft>
                <a:spcPct val="0"/>
              </a:spcAft>
            </a:pPr>
            <a:endParaRPr lang="en-GB" sz="1100" dirty="0" smtClean="0">
              <a:solidFill>
                <a:schemeClr val="tx1"/>
              </a:solidFill>
              <a:latin typeface="Book Antiqua" pitchFamily="18" charset="0"/>
            </a:endParaRPr>
          </a:p>
          <a:p>
            <a:pPr indent="577617" algn="just" defTabSz="1175644" eaLnBrk="0" fontAlgn="base" hangingPunct="0">
              <a:spcBef>
                <a:spcPct val="0"/>
              </a:spcBef>
              <a:spcAft>
                <a:spcPct val="0"/>
              </a:spcAft>
            </a:pPr>
            <a:endParaRPr lang="fr-FR" sz="1100" dirty="0">
              <a:solidFill>
                <a:schemeClr val="tx1"/>
              </a:solidFill>
              <a:latin typeface="Book Antiqua" pitchFamily="18" charset="0"/>
            </a:endParaRPr>
          </a:p>
        </p:txBody>
      </p:sp>
      <p:sp>
        <p:nvSpPr>
          <p:cNvPr id="16" name="Rectangle 1"/>
          <p:cNvSpPr>
            <a:spLocks noChangeArrowheads="1"/>
          </p:cNvSpPr>
          <p:nvPr/>
        </p:nvSpPr>
        <p:spPr bwMode="auto">
          <a:xfrm>
            <a:off x="2557461" y="385740"/>
            <a:ext cx="2671763"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17" name="Rectangle 16"/>
          <p:cNvSpPr/>
          <p:nvPr/>
        </p:nvSpPr>
        <p:spPr>
          <a:xfrm>
            <a:off x="257157" y="171426"/>
            <a:ext cx="4872071" cy="261610"/>
          </a:xfrm>
          <a:prstGeom prst="rect">
            <a:avLst/>
          </a:prstGeom>
        </p:spPr>
        <p:txBody>
          <a:bodyPr wrap="square">
            <a:spAutoFit/>
          </a:bodyPr>
          <a:lstStyle/>
          <a:p>
            <a:pP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III. LES PALIERS DE  FORMATION UNIVERSITAIRE :</a:t>
            </a:r>
          </a:p>
        </p:txBody>
      </p:sp>
      <p:cxnSp>
        <p:nvCxnSpPr>
          <p:cNvPr id="22" name="Connecteur droit 21"/>
          <p:cNvCxnSpPr/>
          <p:nvPr/>
        </p:nvCxnSpPr>
        <p:spPr>
          <a:xfrm>
            <a:off x="300020" y="385740"/>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12"/>
          </p:nvPr>
        </p:nvSpPr>
        <p:spPr/>
        <p:txBody>
          <a:bodyPr/>
          <a:lstStyle/>
          <a:p>
            <a:fld id="{531FA8A9-4F74-494D-BE59-299F5AD68C45}"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Document 11"/>
          <p:cNvSpPr/>
          <p:nvPr/>
        </p:nvSpPr>
        <p:spPr>
          <a:xfrm>
            <a:off x="771511" y="1047318"/>
            <a:ext cx="4329142" cy="1492022"/>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pPr indent="577617" algn="just" defTabSz="1175644" eaLnBrk="0" fontAlgn="base" hangingPunct="0">
              <a:spcBef>
                <a:spcPct val="0"/>
              </a:spcBef>
              <a:spcAft>
                <a:spcPct val="0"/>
              </a:spcAft>
            </a:pPr>
            <a:endParaRPr lang="fr-FR" sz="1200" dirty="0" smtClean="0">
              <a:latin typeface="Book Antiqua" pitchFamily="18" charset="0"/>
              <a:ea typeface="Times New Roman" pitchFamily="18" charset="0"/>
              <a:cs typeface="Arial" pitchFamily="34" charset="0"/>
            </a:endParaRPr>
          </a:p>
          <a:p>
            <a:pPr indent="577617" algn="just" defTabSz="1175644" eaLnBrk="0" fontAlgn="base" hangingPunct="0">
              <a:spcBef>
                <a:spcPct val="0"/>
              </a:spcBef>
              <a:spcAft>
                <a:spcPct val="0"/>
              </a:spcAft>
            </a:pPr>
            <a:endParaRPr lang="fr-FR" sz="1200" dirty="0" smtClean="0">
              <a:latin typeface="Book Antiqua" pitchFamily="18" charset="0"/>
              <a:ea typeface="Times New Roman" pitchFamily="18" charset="0"/>
              <a:cs typeface="Arial" pitchFamily="34" charset="0"/>
            </a:endParaRPr>
          </a:p>
          <a:p>
            <a:pPr indent="577617"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Le Master (Bac+5), est un diplôme sanctionnant un certain nombre de crédits obtenus pendant un cursus de deux (02) ans après l’obtention de la Licence. </a:t>
            </a:r>
          </a:p>
          <a:p>
            <a:pPr algn="just" defTabSz="1175644" fontAlgn="base">
              <a:spcBef>
                <a:spcPct val="0"/>
              </a:spcBef>
              <a:spcAft>
                <a:spcPct val="0"/>
              </a:spcAft>
            </a:pPr>
            <a:endParaRPr lang="fr-FR" sz="500" dirty="0" smtClean="0">
              <a:latin typeface="Book Antiqua" pitchFamily="18" charset="0"/>
              <a:ea typeface="Times New Roman" pitchFamily="18" charset="0"/>
              <a:cs typeface="Arial" pitchFamily="34" charset="0"/>
            </a:endParaRPr>
          </a:p>
          <a:p>
            <a:pPr algn="just" defTabSz="1175644" fontAlgn="base">
              <a:spcBef>
                <a:spcPct val="0"/>
              </a:spcBef>
              <a:spcAft>
                <a:spcPct val="0"/>
              </a:spcAft>
            </a:pPr>
            <a:r>
              <a:rPr lang="fr-FR" sz="1100" dirty="0" smtClean="0">
                <a:latin typeface="Book Antiqua" pitchFamily="18" charset="0"/>
                <a:ea typeface="Times New Roman" pitchFamily="18" charset="0"/>
                <a:cs typeface="Arial" pitchFamily="34" charset="0"/>
              </a:rPr>
              <a:t>                 Le cursus de Master couvre quatre (04) semestres (02 ans) correspondant à 120 crédits.</a:t>
            </a:r>
          </a:p>
          <a:p>
            <a:pPr lvl="0" algn="just"/>
            <a:endParaRPr lang="fr-FR" sz="1200" dirty="0" smtClean="0">
              <a:latin typeface="ae_AlMohanad" panose="02060603050605020204" pitchFamily="18" charset="-78"/>
              <a:cs typeface="ae_AlMohanad" panose="02060603050605020204" pitchFamily="18" charset="-78"/>
            </a:endParaRPr>
          </a:p>
        </p:txBody>
      </p:sp>
      <p:sp>
        <p:nvSpPr>
          <p:cNvPr id="26625" name="Rectangle 1"/>
          <p:cNvSpPr>
            <a:spLocks noChangeArrowheads="1"/>
          </p:cNvSpPr>
          <p:nvPr/>
        </p:nvSpPr>
        <p:spPr bwMode="auto">
          <a:xfrm>
            <a:off x="771511" y="3100384"/>
            <a:ext cx="4329143" cy="1565262"/>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 defTabSz="1175644" eaLnBrk="0" fontAlgn="base" hangingPunct="0">
              <a:spcBef>
                <a:spcPct val="0"/>
              </a:spcBef>
              <a:spcAft>
                <a:spcPct val="0"/>
              </a:spcAft>
            </a:pPr>
            <a:endParaRPr lang="fr-FR" sz="600" dirty="0" smtClean="0">
              <a:latin typeface="Book Antiqua" pitchFamily="18" charset="0"/>
              <a:cs typeface="Arial" pitchFamily="34" charset="0"/>
            </a:endParaRP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théoriques ;</a:t>
            </a: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méthodologiques ;</a:t>
            </a: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a:t>
            </a:r>
            <a:r>
              <a:rPr lang="fr-FR" sz="1100" dirty="0" smtClean="0">
                <a:solidFill>
                  <a:srgbClr val="000000"/>
                </a:solidFill>
                <a:latin typeface="Book Antiqua" pitchFamily="18" charset="0"/>
                <a:ea typeface="Times New Roman" pitchFamily="18" charset="0"/>
                <a:cs typeface="Arial" pitchFamily="34" charset="0"/>
              </a:rPr>
              <a:t>professionnalisant</a:t>
            </a:r>
            <a:r>
              <a:rPr lang="fr-FR" sz="1100" dirty="0" smtClean="0">
                <a:solidFill>
                  <a:srgbClr val="4F81BD"/>
                </a:solidFill>
                <a:latin typeface="Book Antiqua" pitchFamily="18" charset="0"/>
                <a:ea typeface="Times New Roman" pitchFamily="18" charset="0"/>
                <a:cs typeface="Arial" pitchFamily="34" charset="0"/>
              </a:rPr>
              <a:t> ;</a:t>
            </a:r>
            <a:endParaRPr lang="fr-FR" sz="1100" dirty="0" smtClean="0">
              <a:latin typeface="Book Antiqua" pitchFamily="18" charset="0"/>
              <a:ea typeface="Times New Roman" pitchFamily="18" charset="0"/>
              <a:cs typeface="Arial" pitchFamily="34" charset="0"/>
            </a:endParaRP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enseignements transversaux (informatique, langues vivantes, culture, etc.) ;</a:t>
            </a: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Des stages ;</a:t>
            </a: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Une initiation à la recherche ;</a:t>
            </a:r>
          </a:p>
          <a:p>
            <a:pPr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La rédaction d’un mémoire.</a:t>
            </a:r>
            <a:endParaRPr lang="fr-FR" sz="1100" dirty="0" smtClean="0">
              <a:latin typeface="Book Antiqua" pitchFamily="18" charset="0"/>
              <a:cs typeface="Arial" pitchFamily="34" charset="0"/>
            </a:endParaRPr>
          </a:p>
        </p:txBody>
      </p:sp>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1"/>
          <p:cNvSpPr>
            <a:spLocks noChangeArrowheads="1"/>
          </p:cNvSpPr>
          <p:nvPr/>
        </p:nvSpPr>
        <p:spPr bwMode="auto">
          <a:xfrm rot="16200000">
            <a:off x="-2505983" y="3751981"/>
            <a:ext cx="601200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indent="577617" algn="just" defTabSz="1175644" eaLnBrk="0" fontAlgn="base" hangingPunct="0">
              <a:spcBef>
                <a:spcPct val="0"/>
              </a:spcBef>
              <a:spcAft>
                <a:spcPct val="0"/>
              </a:spcAft>
            </a:pPr>
            <a:r>
              <a:rPr lang="fr-FR" sz="2000" b="1" dirty="0" smtClean="0">
                <a:solidFill>
                  <a:schemeClr val="tx1">
                    <a:lumMod val="85000"/>
                    <a:lumOff val="15000"/>
                  </a:schemeClr>
                </a:solidFill>
                <a:latin typeface="Times New Roman" pitchFamily="18" charset="0"/>
                <a:ea typeface="Times New Roman" pitchFamily="18" charset="0"/>
                <a:cs typeface="Times New Roman" pitchFamily="18" charset="0"/>
              </a:rPr>
              <a:t>      Vision du  système Licence Master </a:t>
            </a:r>
          </a:p>
        </p:txBody>
      </p:sp>
      <p:sp>
        <p:nvSpPr>
          <p:cNvPr id="10" name="Rectangle 9"/>
          <p:cNvSpPr/>
          <p:nvPr/>
        </p:nvSpPr>
        <p:spPr>
          <a:xfrm>
            <a:off x="2300309" y="851640"/>
            <a:ext cx="1114408" cy="338554"/>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fr-FR" sz="1600" b="1" dirty="0" smtClean="0">
                <a:solidFill>
                  <a:schemeClr val="tx1">
                    <a:lumMod val="85000"/>
                    <a:lumOff val="15000"/>
                  </a:schemeClr>
                </a:solidFill>
                <a:latin typeface="Book Antiqua" pitchFamily="18" charset="0"/>
                <a:ea typeface="Times New Roman" pitchFamily="18" charset="0"/>
                <a:cs typeface="Arial" pitchFamily="34" charset="0"/>
              </a:rPr>
              <a:t>Le Master</a:t>
            </a:r>
            <a:endParaRPr lang="fr-FR" sz="1600" b="1" dirty="0">
              <a:solidFill>
                <a:schemeClr val="tx1">
                  <a:lumMod val="85000"/>
                  <a:lumOff val="15000"/>
                </a:schemeClr>
              </a:solidFill>
            </a:endParaRPr>
          </a:p>
        </p:txBody>
      </p:sp>
      <p:sp>
        <p:nvSpPr>
          <p:cNvPr id="14" name="Rectangle 13"/>
          <p:cNvSpPr/>
          <p:nvPr/>
        </p:nvSpPr>
        <p:spPr>
          <a:xfrm>
            <a:off x="771511" y="2261764"/>
            <a:ext cx="1484702"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1600" b="1" dirty="0" smtClean="0">
                <a:effectLst>
                  <a:outerShdw blurRad="38100" dist="38100" dir="2700000" algn="tl">
                    <a:srgbClr val="000000">
                      <a:alpha val="43137"/>
                    </a:srgbClr>
                  </a:outerShdw>
                </a:effectLst>
                <a:latin typeface="Book Antiqua" pitchFamily="18" charset="0"/>
                <a:ea typeface="Times New Roman" pitchFamily="18" charset="0"/>
                <a:cs typeface="Arial" pitchFamily="34" charset="0"/>
              </a:rPr>
              <a:t> Il comprend :</a:t>
            </a:r>
            <a:endParaRPr lang="fr-FR" sz="1600" b="1" dirty="0">
              <a:effectLst>
                <a:outerShdw blurRad="38100" dist="38100" dir="2700000" algn="tl">
                  <a:srgbClr val="000000">
                    <a:alpha val="43137"/>
                  </a:srgbClr>
                </a:outerShdw>
              </a:effectLst>
            </a:endParaRPr>
          </a:p>
        </p:txBody>
      </p:sp>
      <p:sp>
        <p:nvSpPr>
          <p:cNvPr id="15" name="ZoneTexte 14"/>
          <p:cNvSpPr txBox="1"/>
          <p:nvPr/>
        </p:nvSpPr>
        <p:spPr>
          <a:xfrm>
            <a:off x="700073" y="5314962"/>
            <a:ext cx="4392562" cy="1600438"/>
          </a:xfrm>
          <a:prstGeom prst="round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Cette préparation regroupe M1 et M2, correspondant à deux (02) parcours types : </a:t>
            </a:r>
            <a:endParaRPr lang="fr-FR" sz="1100" dirty="0" smtClean="0">
              <a:latin typeface="Book Antiqua" pitchFamily="18" charset="0"/>
              <a:cs typeface="Arial" pitchFamily="34" charset="0"/>
            </a:endParaRPr>
          </a:p>
          <a:p>
            <a:pPr lvl="2"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Orientation à finalité professionnelle, </a:t>
            </a:r>
            <a:r>
              <a:rPr lang="fr-FR" sz="1100" dirty="0" smtClean="0">
                <a:solidFill>
                  <a:srgbClr val="000000"/>
                </a:solidFill>
                <a:latin typeface="Book Antiqua" pitchFamily="18" charset="0"/>
                <a:ea typeface="Times New Roman" pitchFamily="18" charset="0"/>
                <a:cs typeface="Arial" pitchFamily="34" charset="0"/>
              </a:rPr>
              <a:t>sanctionnée</a:t>
            </a:r>
            <a:r>
              <a:rPr lang="fr-FR" sz="1100" dirty="0" smtClean="0">
                <a:solidFill>
                  <a:srgbClr val="4F81BD"/>
                </a:solidFill>
                <a:latin typeface="Book Antiqua" pitchFamily="18" charset="0"/>
                <a:ea typeface="Times New Roman" pitchFamily="18" charset="0"/>
                <a:cs typeface="Arial" pitchFamily="34" charset="0"/>
              </a:rPr>
              <a:t> </a:t>
            </a:r>
            <a:r>
              <a:rPr lang="fr-FR" sz="1100" dirty="0" smtClean="0">
                <a:latin typeface="Book Antiqua" pitchFamily="18" charset="0"/>
                <a:ea typeface="Times New Roman" pitchFamily="18" charset="0"/>
                <a:cs typeface="Arial" pitchFamily="34" charset="0"/>
              </a:rPr>
              <a:t>par un Master Professionnel ;</a:t>
            </a:r>
          </a:p>
          <a:p>
            <a:pPr lvl="2" algn="just" defTabSz="1175644" eaLnBrk="0" fontAlgn="base" hangingPunct="0">
              <a:spcBef>
                <a:spcPct val="0"/>
              </a:spcBef>
              <a:spcAft>
                <a:spcPct val="0"/>
              </a:spcAft>
              <a:buFontTx/>
              <a:buChar char="•"/>
            </a:pPr>
            <a:r>
              <a:rPr lang="fr-FR" sz="1100" dirty="0" smtClean="0">
                <a:latin typeface="Book Antiqua" pitchFamily="18" charset="0"/>
                <a:ea typeface="Times New Roman" pitchFamily="18" charset="0"/>
                <a:cs typeface="Arial" pitchFamily="34" charset="0"/>
              </a:rPr>
              <a:t>Orientation à finalité de recherche, débouchant sur un Master de Recherche.</a:t>
            </a:r>
            <a:endParaRPr lang="fr-FR" sz="1100" dirty="0" smtClean="0">
              <a:latin typeface="Book Antiqua" pitchFamily="18" charset="0"/>
              <a:cs typeface="Arial" pitchFamily="34" charset="0"/>
            </a:endParaRPr>
          </a:p>
          <a:p>
            <a:pPr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Avec passerelles organisées entre ces deux types de Master.</a:t>
            </a:r>
          </a:p>
        </p:txBody>
      </p:sp>
      <p:sp>
        <p:nvSpPr>
          <p:cNvPr id="16" name="Rectangle 1"/>
          <p:cNvSpPr>
            <a:spLocks noChangeArrowheads="1"/>
          </p:cNvSpPr>
          <p:nvPr/>
        </p:nvSpPr>
        <p:spPr bwMode="auto">
          <a:xfrm>
            <a:off x="2557461" y="385740"/>
            <a:ext cx="2671763"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17" name="Rectangle 16"/>
          <p:cNvSpPr/>
          <p:nvPr/>
        </p:nvSpPr>
        <p:spPr>
          <a:xfrm>
            <a:off x="257157" y="171426"/>
            <a:ext cx="4872071" cy="261610"/>
          </a:xfrm>
          <a:prstGeom prst="rect">
            <a:avLst/>
          </a:prstGeom>
        </p:spPr>
        <p:txBody>
          <a:bodyPr wrap="square">
            <a:spAutoFit/>
          </a:bodyPr>
          <a:lstStyle/>
          <a:p>
            <a:pP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III. LES PALIERS DE  FORMATION UNIVERSITAIRE :</a:t>
            </a:r>
          </a:p>
        </p:txBody>
      </p:sp>
      <p:cxnSp>
        <p:nvCxnSpPr>
          <p:cNvPr id="22" name="Connecteur droit 21"/>
          <p:cNvCxnSpPr/>
          <p:nvPr/>
        </p:nvCxnSpPr>
        <p:spPr>
          <a:xfrm>
            <a:off x="300020" y="385740"/>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12"/>
          </p:nvPr>
        </p:nvSpPr>
        <p:spPr/>
        <p:txBody>
          <a:bodyPr/>
          <a:lstStyle/>
          <a:p>
            <a:fld id="{531FA8A9-4F74-494D-BE59-299F5AD68C45}"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95" y="105510"/>
            <a:ext cx="4929222" cy="659740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 defTabSz="1175644" fontAlgn="base">
              <a:spcBef>
                <a:spcPct val="0"/>
              </a:spcBef>
              <a:spcAft>
                <a:spcPct val="0"/>
              </a:spcAft>
            </a:pPr>
            <a:r>
              <a:rPr lang="fr-FR" sz="3600" dirty="0" smtClean="0">
                <a:solidFill>
                  <a:srgbClr val="1E1E1E"/>
                </a:solidFill>
                <a:latin typeface="Algerian" pitchFamily="82" charset="0"/>
                <a:ea typeface="Times New Roman" pitchFamily="18" charset="0"/>
                <a:cs typeface="Times New Roman" pitchFamily="18" charset="0"/>
              </a:rPr>
              <a:t>   </a:t>
            </a:r>
            <a:r>
              <a:rPr lang="fr-FR" sz="3000" dirty="0" smtClean="0">
                <a:solidFill>
                  <a:srgbClr val="1E1E1E"/>
                </a:solidFill>
                <a:latin typeface="Algerian" pitchFamily="82" charset="0"/>
                <a:ea typeface="Times New Roman" pitchFamily="18" charset="0"/>
                <a:cs typeface="Times New Roman" pitchFamily="18" charset="0"/>
              </a:rPr>
              <a:t>C</a:t>
            </a:r>
            <a:r>
              <a:rPr lang="fr-FR" sz="1100" dirty="0" smtClean="0">
                <a:solidFill>
                  <a:srgbClr val="1E1E1E"/>
                </a:solidFill>
                <a:latin typeface="Book Antiqua" pitchFamily="18" charset="0"/>
                <a:ea typeface="Times New Roman" pitchFamily="18" charset="0"/>
                <a:cs typeface="Times New Roman" pitchFamily="18" charset="0"/>
              </a:rPr>
              <a:t>ette brochure est conçue pour orienter les étudiants et  répondre aux questions  se posant aux enseignants - aussi bien algériens que non-algériens intéressés par cette Université dans le cadre de ses échanges  avec des universités étrangères.</a:t>
            </a:r>
            <a:endParaRPr lang="fr-FR" sz="1200" dirty="0" smtClean="0">
              <a:solidFill>
                <a:srgbClr val="1E1E1E"/>
              </a:solidFill>
              <a:latin typeface="Book Antiqua" pitchFamily="18" charset="0"/>
              <a:ea typeface="Times New Roman" pitchFamily="18" charset="0"/>
              <a:cs typeface="Times New Roman" pitchFamily="18" charset="0"/>
            </a:endParaRPr>
          </a:p>
          <a:p>
            <a:pPr algn="just" defTabSz="1175644" fontAlgn="base">
              <a:spcBef>
                <a:spcPct val="0"/>
              </a:spcBef>
              <a:spcAft>
                <a:spcPct val="0"/>
              </a:spcAft>
            </a:pPr>
            <a:endParaRPr lang="fr-FR" sz="500" dirty="0" smtClean="0">
              <a:latin typeface="Arial" pitchFamily="34" charset="0"/>
              <a:cs typeface="Arial" pitchFamily="34" charset="0"/>
            </a:endParaRPr>
          </a:p>
          <a:p>
            <a:pPr defTabSz="1175644" eaLnBrk="0" fontAlgn="base" hangingPunct="0">
              <a:spcBef>
                <a:spcPct val="0"/>
              </a:spcBef>
              <a:spcAft>
                <a:spcPct val="0"/>
              </a:spcAft>
            </a:pPr>
            <a:r>
              <a:rPr lang="fr-FR" sz="3000" dirty="0" smtClean="0">
                <a:solidFill>
                  <a:srgbClr val="0000FF"/>
                </a:solidFill>
                <a:latin typeface="Algerian" pitchFamily="82" charset="0"/>
                <a:ea typeface="Times New Roman" pitchFamily="18" charset="0"/>
                <a:cs typeface="Times New Roman" pitchFamily="18" charset="0"/>
              </a:rPr>
              <a:t>C</a:t>
            </a:r>
            <a:r>
              <a:rPr lang="fr-FR" sz="1400" b="1" dirty="0" smtClean="0">
                <a:solidFill>
                  <a:srgbClr val="0000FF"/>
                </a:solidFill>
                <a:latin typeface="Book Antiqua" pitchFamily="18" charset="0"/>
                <a:ea typeface="Times New Roman" pitchFamily="18" charset="0"/>
                <a:cs typeface="Times New Roman" pitchFamily="18" charset="0"/>
              </a:rPr>
              <a:t>HERS ETUDIANTS!</a:t>
            </a:r>
          </a:p>
          <a:p>
            <a:pPr defTabSz="1175644" eaLnBrk="0" fontAlgn="base" hangingPunct="0">
              <a:spcBef>
                <a:spcPct val="0"/>
              </a:spcBef>
              <a:spcAft>
                <a:spcPct val="0"/>
              </a:spcAft>
            </a:pPr>
            <a:endParaRPr lang="fr-FR" sz="500" dirty="0" smtClean="0">
              <a:latin typeface="Arial" pitchFamily="34" charset="0"/>
              <a:cs typeface="Arial" pitchFamily="34" charset="0"/>
            </a:endParaRPr>
          </a:p>
          <a:p>
            <a:pPr algn="just" defTabSz="1175644" eaLnBrk="0" fontAlgn="base" hangingPunct="0">
              <a:spcBef>
                <a:spcPct val="0"/>
              </a:spcBef>
              <a:spcAft>
                <a:spcPct val="0"/>
              </a:spcAft>
            </a:pPr>
            <a:r>
              <a:rPr lang="fr-FR" sz="1100" dirty="0" smtClean="0">
                <a:solidFill>
                  <a:srgbClr val="943634"/>
                </a:solidFill>
                <a:latin typeface="Book Antiqua" pitchFamily="18" charset="0"/>
                <a:ea typeface="Times New Roman" pitchFamily="18" charset="0"/>
                <a:cs typeface="Times New Roman" pitchFamily="18" charset="0"/>
              </a:rPr>
              <a:t>          </a:t>
            </a:r>
            <a:r>
              <a:rPr lang="fr-FR" sz="1600" dirty="0" smtClean="0">
                <a:solidFill>
                  <a:srgbClr val="943634"/>
                </a:solidFill>
                <a:latin typeface="Algerian" pitchFamily="82" charset="0"/>
                <a:ea typeface="Times New Roman" pitchFamily="18" charset="0"/>
                <a:cs typeface="Times New Roman" pitchFamily="18" charset="0"/>
              </a:rPr>
              <a:t>F</a:t>
            </a:r>
            <a:r>
              <a:rPr lang="fr-FR" sz="1100" dirty="0" smtClean="0">
                <a:solidFill>
                  <a:srgbClr val="943634"/>
                </a:solidFill>
                <a:latin typeface="Book Antiqua" pitchFamily="18" charset="0"/>
                <a:ea typeface="Times New Roman" pitchFamily="18" charset="0"/>
                <a:cs typeface="Times New Roman" pitchFamily="18" charset="0"/>
              </a:rPr>
              <a:t>élicitations pour votre succès au Baccalauréat</a:t>
            </a:r>
            <a:r>
              <a:rPr lang="fr-FR" sz="1100" dirty="0" smtClean="0">
                <a:solidFill>
                  <a:srgbClr val="1E1E1E"/>
                </a:solidFill>
                <a:latin typeface="Book Antiqua" pitchFamily="18" charset="0"/>
                <a:ea typeface="Times New Roman" pitchFamily="18" charset="0"/>
                <a:cs typeface="Times New Roman" pitchFamily="18" charset="0"/>
              </a:rPr>
              <a:t>, qui   vous ouvre  les  portes  de  l’Université Alger 1.</a:t>
            </a:r>
          </a:p>
          <a:p>
            <a:pPr algn="just" defTabSz="1175644" eaLnBrk="0" fontAlgn="base" hangingPunct="0">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          </a:t>
            </a:r>
            <a:r>
              <a:rPr lang="fr-FR" sz="2000" dirty="0" smtClean="0">
                <a:solidFill>
                  <a:srgbClr val="0000FF"/>
                </a:solidFill>
                <a:latin typeface="Algerian" pitchFamily="82" charset="0"/>
                <a:ea typeface="Times New Roman" pitchFamily="18" charset="0"/>
                <a:cs typeface="Times New Roman" pitchFamily="18" charset="0"/>
              </a:rPr>
              <a:t>V</a:t>
            </a:r>
            <a:r>
              <a:rPr lang="fr-FR" sz="1100" dirty="0" smtClean="0">
                <a:solidFill>
                  <a:srgbClr val="1E1E1E"/>
                </a:solidFill>
                <a:latin typeface="Book Antiqua" pitchFamily="18" charset="0"/>
                <a:ea typeface="Times New Roman" pitchFamily="18" charset="0"/>
                <a:cs typeface="Times New Roman" pitchFamily="18" charset="0"/>
              </a:rPr>
              <a:t>ous   avez   choisi   une  université  qui  a formé  de nombreux chercheurs et de nombreuses  personnalités qui  honorent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l’Algérie.  Ce   choix   vous   permettra   non  seulement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d’acquérir    de   nouvelles    connaissances,  mais   de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vous  développer  personnellement  tout  au  long  de</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votre   parcours.  En   effet,   votre   vision   s’élargira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par  l’apport  de  professeurs  chevronnés,  qui  vous</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inspireront,   ainsi  que  par votre  contact privilégié</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avec  des  camarades  venus  de   tous   les  coins  de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 notre beau pays.</a:t>
            </a:r>
          </a:p>
          <a:p>
            <a:pPr algn="just" defTabSz="1175644" eaLnBrk="0" fontAlgn="base" hangingPunct="0">
              <a:spcBef>
                <a:spcPct val="0"/>
              </a:spcBef>
              <a:spcAft>
                <a:spcPct val="0"/>
              </a:spcAft>
            </a:pPr>
            <a:endParaRPr lang="fr-FR" sz="200" dirty="0" smtClean="0">
              <a:latin typeface="Arial" pitchFamily="34" charset="0"/>
              <a:cs typeface="Arial" pitchFamily="34" charset="0"/>
            </a:endParaRPr>
          </a:p>
          <a:p>
            <a:pPr algn="just" defTabSz="1175644" eaLnBrk="0" fontAlgn="base" hangingPunct="0">
              <a:spcBef>
                <a:spcPct val="0"/>
              </a:spcBef>
              <a:spcAft>
                <a:spcPct val="0"/>
              </a:spcAft>
            </a:pPr>
            <a:r>
              <a:rPr lang="fr-FR" sz="1200" dirty="0" smtClean="0">
                <a:latin typeface="Book Antiqua" pitchFamily="18" charset="0"/>
                <a:ea typeface="Times New Roman" pitchFamily="18" charset="0"/>
                <a:cs typeface="Times New Roman" pitchFamily="18" charset="0"/>
              </a:rPr>
              <a:t>          </a:t>
            </a:r>
            <a:r>
              <a:rPr lang="fr-FR" sz="2000" dirty="0" smtClean="0">
                <a:solidFill>
                  <a:srgbClr val="0000FF"/>
                </a:solidFill>
                <a:latin typeface="Algerian" pitchFamily="82" charset="0"/>
                <a:ea typeface="Times New Roman" pitchFamily="18" charset="0"/>
                <a:cs typeface="Times New Roman" pitchFamily="18" charset="0"/>
              </a:rPr>
              <a:t>V</a:t>
            </a:r>
            <a:r>
              <a:rPr lang="fr-FR" sz="1100" dirty="0" smtClean="0">
                <a:latin typeface="Book Antiqua" pitchFamily="18" charset="0"/>
                <a:ea typeface="Times New Roman" pitchFamily="18" charset="0"/>
                <a:cs typeface="Times New Roman" pitchFamily="18" charset="0"/>
              </a:rPr>
              <a:t>ous pouvez définir et affiner vos choix : cliquez sur les liens  qui vous donnent accès aux ressources et activités de l’Université Alger 1 tout  en vous imprégnant de ses valeurs et de son code d’éthique. </a:t>
            </a:r>
          </a:p>
          <a:p>
            <a:pPr algn="just" defTabSz="1175644" eaLnBrk="0" fontAlgn="base" hangingPunct="0">
              <a:spcBef>
                <a:spcPct val="0"/>
              </a:spcBef>
              <a:spcAft>
                <a:spcPct val="0"/>
              </a:spcAft>
            </a:pPr>
            <a:endParaRPr lang="fr-FR" sz="200" dirty="0" smtClean="0">
              <a:latin typeface="Arial" pitchFamily="34" charset="0"/>
              <a:cs typeface="Arial" pitchFamily="34" charset="0"/>
            </a:endParaRPr>
          </a:p>
          <a:p>
            <a:pPr algn="just" defTabSz="1175644" eaLnBrk="0" fontAlgn="base" hangingPunct="0">
              <a:spcBef>
                <a:spcPct val="0"/>
              </a:spcBef>
              <a:spcAft>
                <a:spcPct val="0"/>
              </a:spcAft>
            </a:pPr>
            <a:r>
              <a:rPr lang="fr-FR" sz="1200" dirty="0" smtClean="0">
                <a:solidFill>
                  <a:srgbClr val="1E1E1E"/>
                </a:solidFill>
                <a:latin typeface="Book Antiqua" pitchFamily="18" charset="0"/>
                <a:ea typeface="Times New Roman" pitchFamily="18" charset="0"/>
                <a:cs typeface="Times New Roman" pitchFamily="18" charset="0"/>
              </a:rPr>
              <a:t>          </a:t>
            </a:r>
            <a:r>
              <a:rPr lang="fr-FR" sz="2000" dirty="0" smtClean="0">
                <a:solidFill>
                  <a:srgbClr val="0000FF"/>
                </a:solidFill>
                <a:latin typeface="Algerian" pitchFamily="82" charset="0"/>
                <a:ea typeface="Times New Roman" pitchFamily="18" charset="0"/>
                <a:cs typeface="Times New Roman" pitchFamily="18" charset="0"/>
              </a:rPr>
              <a:t>C</a:t>
            </a:r>
            <a:r>
              <a:rPr lang="fr-FR" sz="1100" dirty="0" smtClean="0">
                <a:solidFill>
                  <a:srgbClr val="1E1E1E"/>
                </a:solidFill>
                <a:latin typeface="Book Antiqua" pitchFamily="18" charset="0"/>
                <a:ea typeface="Times New Roman" pitchFamily="18" charset="0"/>
                <a:cs typeface="Times New Roman" pitchFamily="18" charset="0"/>
              </a:rPr>
              <a:t>ette brochure sera donc votre guide, qui vous aidera à prendre connaissance des différents paliers d’enseignement, de l’organisation administrative et pédagogique de votre université, de ses structures de recherche, et de manière plus précise, des  domaines, filières et spécialités obligatoires ou optionnels offerts tout au long de l’année ou pendant les vacances d’été, ainsi que  </a:t>
            </a:r>
            <a:r>
              <a:rPr lang="fr-FR" sz="1100" dirty="0" smtClean="0">
                <a:latin typeface="Book Antiqua" pitchFamily="18" charset="0"/>
                <a:ea typeface="Times New Roman" pitchFamily="18" charset="0"/>
                <a:cs typeface="Times New Roman" pitchFamily="18" charset="0"/>
              </a:rPr>
              <a:t>des</a:t>
            </a:r>
            <a:r>
              <a:rPr lang="fr-FR" sz="1100" dirty="0" smtClean="0">
                <a:solidFill>
                  <a:srgbClr val="FF0000"/>
                </a:solidFill>
                <a:latin typeface="Book Antiqua" pitchFamily="18" charset="0"/>
                <a:ea typeface="Times New Roman" pitchFamily="18" charset="0"/>
                <a:cs typeface="Times New Roman" pitchFamily="18" charset="0"/>
              </a:rPr>
              <a:t> </a:t>
            </a:r>
            <a:r>
              <a:rPr lang="fr-FR" sz="1100" dirty="0" smtClean="0">
                <a:solidFill>
                  <a:srgbClr val="1E1E1E"/>
                </a:solidFill>
                <a:latin typeface="Book Antiqua" pitchFamily="18" charset="0"/>
                <a:ea typeface="Times New Roman" pitchFamily="18" charset="0"/>
                <a:cs typeface="Times New Roman" pitchFamily="18" charset="0"/>
              </a:rPr>
              <a:t>modalités d’inscription pédagogique, en cité universitaire ou  aux réseaux d’échanges inter universitaires, aux œuvres universitaires et  aux activités sportives et culturelles qu’offre cette université.</a:t>
            </a:r>
            <a:r>
              <a:rPr lang="fr-FR" sz="1100" dirty="0" smtClean="0">
                <a:latin typeface="Arial" pitchFamily="34" charset="0"/>
                <a:cs typeface="Arial" pitchFamily="34" charset="0"/>
              </a:rPr>
              <a:t> </a:t>
            </a:r>
            <a:endParaRPr lang="fr-FR" sz="1200" dirty="0" smtClean="0">
              <a:latin typeface="Arial" pitchFamily="34" charset="0"/>
              <a:cs typeface="Arial" pitchFamily="34" charset="0"/>
            </a:endParaRPr>
          </a:p>
        </p:txBody>
      </p:sp>
      <p:pic>
        <p:nvPicPr>
          <p:cNvPr id="2" name="Picture 2" descr="C:\Users\PC\Desktop\guide fac centrale\amphi.jpg"/>
          <p:cNvPicPr>
            <a:picLocks noChangeAspect="1" noChangeArrowheads="1"/>
          </p:cNvPicPr>
          <p:nvPr/>
        </p:nvPicPr>
        <p:blipFill>
          <a:blip r:embed="rId2" cstate="print"/>
          <a:srcRect/>
          <a:stretch>
            <a:fillRect/>
          </a:stretch>
        </p:blipFill>
        <p:spPr bwMode="auto">
          <a:xfrm>
            <a:off x="3725791" y="2600318"/>
            <a:ext cx="1332000" cy="15423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531FA8A9-4F74-494D-BE59-299F5AD68C45}"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guide fac centrale\gratuation-cap-with-degree.jpg"/>
          <p:cNvPicPr>
            <a:picLocks noChangeAspect="1" noChangeArrowheads="1"/>
          </p:cNvPicPr>
          <p:nvPr/>
        </p:nvPicPr>
        <p:blipFill>
          <a:blip r:embed="rId2" cstate="print">
            <a:lum bright="70000" contrast="-70000"/>
          </a:blip>
          <a:srcRect/>
          <a:stretch>
            <a:fillRect/>
          </a:stretch>
        </p:blipFill>
        <p:spPr bwMode="auto">
          <a:xfrm>
            <a:off x="771511" y="2028814"/>
            <a:ext cx="4148649" cy="3571900"/>
          </a:xfrm>
          <a:prstGeom prst="rect">
            <a:avLst/>
          </a:prstGeom>
          <a:noFill/>
        </p:spPr>
      </p:pic>
      <p:sp>
        <p:nvSpPr>
          <p:cNvPr id="10" name="Carré corné 9"/>
          <p:cNvSpPr/>
          <p:nvPr/>
        </p:nvSpPr>
        <p:spPr>
          <a:xfrm>
            <a:off x="342883" y="3957640"/>
            <a:ext cx="4786345" cy="1143008"/>
          </a:xfrm>
          <a:prstGeom prst="foldedCorner">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a:t>
            </a:r>
          </a:p>
          <a:p>
            <a:pPr indent="577617" algn="just"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a:t>
            </a:r>
            <a:endParaRPr lang="fr-FR" sz="1200" dirty="0" smtClean="0">
              <a:latin typeface="Book Antiqua" pitchFamily="18" charset="0"/>
              <a:cs typeface="Arial" pitchFamily="34" charset="0"/>
            </a:endParaRPr>
          </a:p>
        </p:txBody>
      </p:sp>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arré corné 7"/>
          <p:cNvSpPr/>
          <p:nvPr/>
        </p:nvSpPr>
        <p:spPr>
          <a:xfrm>
            <a:off x="342883" y="1385872"/>
            <a:ext cx="4786346" cy="2214578"/>
          </a:xfrm>
          <a:prstGeom prst="foldedCorner">
            <a:avLst/>
          </a:prstGeom>
          <a:noFill/>
        </p:spPr>
        <p:style>
          <a:lnRef idx="2">
            <a:schemeClr val="accent1"/>
          </a:lnRef>
          <a:fillRef idx="1">
            <a:schemeClr val="lt1"/>
          </a:fillRef>
          <a:effectRef idx="0">
            <a:schemeClr val="accent1"/>
          </a:effectRef>
          <a:fontRef idx="minor">
            <a:schemeClr val="dk1"/>
          </a:fontRef>
        </p:style>
        <p:txBody>
          <a:bodyPr rtlCol="0" anchor="ctr"/>
          <a:lstStyle/>
          <a:p>
            <a:pPr lvl="0" indent="228600" algn="just" defTabSz="914400" eaLnBrk="0" fontAlgn="base" hangingPunct="0">
              <a:spcBef>
                <a:spcPct val="0"/>
              </a:spcBef>
              <a:spcAft>
                <a:spcPct val="0"/>
              </a:spcAft>
              <a:tabLst>
                <a:tab pos="180975" algn="l"/>
              </a:tabLst>
            </a:pPr>
            <a:endParaRPr lang="fr-FR" sz="1200" dirty="0" smtClean="0">
              <a:latin typeface="Book Antiqua" pitchFamily="18" charset="0"/>
              <a:ea typeface="Times New Roman" pitchFamily="18" charset="0"/>
              <a:cs typeface="Arial" pitchFamily="34" charset="0"/>
            </a:endParaRPr>
          </a:p>
          <a:p>
            <a:pPr lvl="0" indent="228600" algn="just" defTabSz="914400" eaLnBrk="0" fontAlgn="base" hangingPunct="0">
              <a:spcBef>
                <a:spcPct val="0"/>
              </a:spcBef>
              <a:spcAft>
                <a:spcPct val="0"/>
              </a:spcAft>
              <a:tabLst>
                <a:tab pos="180975" algn="l"/>
              </a:tabLst>
            </a:pPr>
            <a:endParaRPr lang="fr-FR" sz="1200" dirty="0" smtClean="0">
              <a:latin typeface="Book Antiqua" pitchFamily="18" charset="0"/>
              <a:ea typeface="Times New Roman" pitchFamily="18" charset="0"/>
              <a:cs typeface="Arial" pitchFamily="34" charset="0"/>
            </a:endParaRPr>
          </a:p>
          <a:p>
            <a:pPr lvl="0" indent="228600" algn="just" defTabSz="914400" eaLnBrk="0" fontAlgn="base" hangingPunct="0">
              <a:spcBef>
                <a:spcPct val="0"/>
              </a:spcBef>
              <a:spcAft>
                <a:spcPct val="0"/>
              </a:spcAft>
              <a:tabLst>
                <a:tab pos="180975" algn="l"/>
              </a:tabLst>
            </a:pPr>
            <a:endParaRPr lang="fr-FR" sz="1200" dirty="0" smtClean="0">
              <a:latin typeface="Book Antiqua" pitchFamily="18" charset="0"/>
              <a:ea typeface="Times New Roman" pitchFamily="18" charset="0"/>
              <a:cs typeface="Arial" pitchFamily="34" charset="0"/>
            </a:endParaRPr>
          </a:p>
          <a:p>
            <a:pPr lvl="0" indent="228600" algn="just" defTabSz="914400" eaLnBrk="0" fontAlgn="base" hangingPunct="0">
              <a:spcBef>
                <a:spcPct val="0"/>
              </a:spcBef>
              <a:spcAft>
                <a:spcPct val="0"/>
              </a:spcAft>
              <a:tabLst>
                <a:tab pos="180975" algn="l"/>
              </a:tabLst>
            </a:pPr>
            <a:r>
              <a:rPr lang="fr-FR" sz="1050" dirty="0" smtClean="0">
                <a:solidFill>
                  <a:schemeClr val="tx1"/>
                </a:solidFill>
                <a:latin typeface="Book Antiqua" pitchFamily="18" charset="0"/>
                <a:ea typeface="Times New Roman" pitchFamily="18" charset="0"/>
                <a:cs typeface="Arial" pitchFamily="34" charset="0"/>
              </a:rPr>
              <a:t>La post graduation comporte une préparation au Doctorat (Bac+8) correspondant aux normes internationales de préparation au grade de Docteur.</a:t>
            </a:r>
          </a:p>
          <a:p>
            <a:pPr lvl="0" indent="228600" algn="just" defTabSz="914400" eaLnBrk="0" fontAlgn="base" hangingPunct="0">
              <a:spcBef>
                <a:spcPct val="0"/>
              </a:spcBef>
              <a:spcAft>
                <a:spcPct val="0"/>
              </a:spcAft>
              <a:tabLst>
                <a:tab pos="180975" algn="l"/>
              </a:tabLst>
            </a:pPr>
            <a:r>
              <a:rPr lang="fr-FR" sz="1050" dirty="0" smtClean="0">
                <a:solidFill>
                  <a:schemeClr val="tx1"/>
                </a:solidFill>
                <a:latin typeface="Book Antiqua" pitchFamily="18" charset="0"/>
                <a:ea typeface="Times New Roman" pitchFamily="18" charset="0"/>
                <a:cs typeface="Arial" pitchFamily="34" charset="0"/>
              </a:rPr>
              <a:t>L’Université Alger1  assure deux formations doctorales : celle de l’ancien système (Graduation-Magister-Doctorat) et celle du 3éme cycle du système LMD. </a:t>
            </a:r>
          </a:p>
          <a:p>
            <a:pPr lvl="0" indent="228600" algn="just" defTabSz="914400" eaLnBrk="0" fontAlgn="base" hangingPunct="0">
              <a:spcBef>
                <a:spcPct val="0"/>
              </a:spcBef>
              <a:spcAft>
                <a:spcPct val="0"/>
              </a:spcAft>
              <a:tabLst>
                <a:tab pos="180975" algn="l"/>
              </a:tabLst>
            </a:pPr>
            <a:r>
              <a:rPr lang="fr-FR" sz="1050" dirty="0" smtClean="0">
                <a:solidFill>
                  <a:schemeClr val="tx1"/>
                </a:solidFill>
                <a:latin typeface="Book Antiqua" pitchFamily="18" charset="0"/>
                <a:ea typeface="Times New Roman" pitchFamily="18" charset="0"/>
                <a:cs typeface="Arial" pitchFamily="34" charset="0"/>
              </a:rPr>
              <a:t>L’accès à la formation doctorale de l’ancien système se fait après l’obtention du diplôme de magister ou d’un titre </a:t>
            </a:r>
            <a:r>
              <a:rPr lang="fr-FR" sz="1050" dirty="0" smtClean="0">
                <a:latin typeface="Book Antiqua" pitchFamily="18" charset="0"/>
                <a:ea typeface="Times New Roman" pitchFamily="18" charset="0"/>
                <a:cs typeface="Arial" pitchFamily="34" charset="0"/>
              </a:rPr>
              <a:t>équivalent.  L’accès à la formation doctorale du système LMD se fait par voie de concours.  Cette préparation requiert la rédaction et la soutenance d’une thèse. Le diplôme de Doctorat selon le système LMD exige un parcourt (Bac + 5). </a:t>
            </a:r>
          </a:p>
          <a:p>
            <a:pPr lvl="0" indent="228600" algn="just" defTabSz="914400" eaLnBrk="0" fontAlgn="base" hangingPunct="0">
              <a:spcBef>
                <a:spcPct val="0"/>
              </a:spcBef>
              <a:spcAft>
                <a:spcPct val="0"/>
              </a:spcAft>
              <a:tabLst>
                <a:tab pos="180975" algn="l"/>
              </a:tabLst>
            </a:pPr>
            <a:r>
              <a:rPr lang="fr-FR" sz="1050" dirty="0" smtClean="0">
                <a:latin typeface="Book Antiqua" pitchFamily="18" charset="0"/>
                <a:ea typeface="Times New Roman" pitchFamily="18" charset="0"/>
                <a:cs typeface="Arial" pitchFamily="34" charset="0"/>
              </a:rPr>
              <a:t>Récemment il exige au moins un nivaux Master + 3.</a:t>
            </a:r>
            <a:endParaRPr lang="fr-FR" sz="1100" dirty="0" smtClean="0">
              <a:latin typeface="Book Antiqua" pitchFamily="18" charset="0"/>
              <a:ea typeface="Times New Roman" pitchFamily="18" charset="0"/>
              <a:cs typeface="Arial" pitchFamily="34" charset="0"/>
            </a:endParaRPr>
          </a:p>
          <a:p>
            <a:pPr algn="just" defTabSz="1175644" eaLnBrk="0" fontAlgn="base" hangingPunct="0">
              <a:spcBef>
                <a:spcPct val="0"/>
              </a:spcBef>
              <a:spcAft>
                <a:spcPct val="0"/>
              </a:spcAft>
            </a:pPr>
            <a:endParaRPr lang="fr-FR" sz="1050" b="1" dirty="0" smtClean="0">
              <a:solidFill>
                <a:schemeClr val="tx1"/>
              </a:solidFill>
            </a:endParaRPr>
          </a:p>
        </p:txBody>
      </p:sp>
      <p:sp>
        <p:nvSpPr>
          <p:cNvPr id="9" name="Rogner et arrondir un rectangle à un seul coin 8"/>
          <p:cNvSpPr/>
          <p:nvPr/>
        </p:nvSpPr>
        <p:spPr>
          <a:xfrm>
            <a:off x="271445" y="714354"/>
            <a:ext cx="4860000" cy="457204"/>
          </a:xfrm>
          <a:prstGeom prst="snip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endParaRPr lang="fr-FR" sz="1400" b="1" dirty="0" smtClean="0">
              <a:solidFill>
                <a:schemeClr val="bg1"/>
              </a:solidFill>
              <a:latin typeface="Adobe Garamond Pro Bold" pitchFamily="18" charset="0"/>
            </a:endParaRPr>
          </a:p>
          <a:p>
            <a:pPr lvl="0" algn="ctr"/>
            <a:r>
              <a:rPr lang="fr-FR" sz="1400" dirty="0" smtClean="0">
                <a:solidFill>
                  <a:schemeClr val="bg1"/>
                </a:solidFill>
                <a:latin typeface="Adobe Garamond Pro Bold" pitchFamily="18" charset="0"/>
              </a:rPr>
              <a:t>B- La Post-Graduation, l’Habilitation Universitaire </a:t>
            </a:r>
          </a:p>
          <a:p>
            <a:pPr lvl="0" algn="ctr"/>
            <a:r>
              <a:rPr lang="fr-FR" sz="1400" dirty="0" smtClean="0">
                <a:solidFill>
                  <a:schemeClr val="bg1"/>
                </a:solidFill>
                <a:latin typeface="Adobe Garamond Pro Bold" pitchFamily="18" charset="0"/>
              </a:rPr>
              <a:t>et la Recherche Scientifique</a:t>
            </a:r>
            <a:endParaRPr lang="fr-FR" sz="1400" dirty="0" smtClean="0">
              <a:solidFill>
                <a:schemeClr val="bg1"/>
              </a:solidFill>
            </a:endParaRPr>
          </a:p>
          <a:p>
            <a:pPr algn="ctr"/>
            <a:endParaRPr lang="fr-FR" sz="1400" dirty="0"/>
          </a:p>
        </p:txBody>
      </p:sp>
      <p:sp>
        <p:nvSpPr>
          <p:cNvPr id="16" name="Rectangle 1"/>
          <p:cNvSpPr>
            <a:spLocks noChangeArrowheads="1"/>
          </p:cNvSpPr>
          <p:nvPr/>
        </p:nvSpPr>
        <p:spPr bwMode="auto">
          <a:xfrm>
            <a:off x="2557461" y="385740"/>
            <a:ext cx="2671763"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17" name="Rectangle 16"/>
          <p:cNvSpPr/>
          <p:nvPr/>
        </p:nvSpPr>
        <p:spPr>
          <a:xfrm>
            <a:off x="257157" y="171426"/>
            <a:ext cx="4872071" cy="261610"/>
          </a:xfrm>
          <a:prstGeom prst="rect">
            <a:avLst/>
          </a:prstGeom>
        </p:spPr>
        <p:txBody>
          <a:bodyPr wrap="square">
            <a:spAutoFit/>
          </a:bodyPr>
          <a:lstStyle/>
          <a:p>
            <a:pP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III. LES PALIERS DE  FORMATION UNIVERSITAIRE :</a:t>
            </a:r>
          </a:p>
        </p:txBody>
      </p:sp>
      <p:cxnSp>
        <p:nvCxnSpPr>
          <p:cNvPr id="18" name="Connecteur droit 17"/>
          <p:cNvCxnSpPr/>
          <p:nvPr/>
        </p:nvCxnSpPr>
        <p:spPr>
          <a:xfrm>
            <a:off x="300020" y="385740"/>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Espace réservé du numéro de diapositive 11"/>
          <p:cNvSpPr>
            <a:spLocks noGrp="1"/>
          </p:cNvSpPr>
          <p:nvPr>
            <p:ph type="sldNum" sz="quarter" idx="12"/>
          </p:nvPr>
        </p:nvSpPr>
        <p:spPr>
          <a:xfrm>
            <a:off x="8013888" y="6410623"/>
            <a:ext cx="1260158" cy="383381"/>
          </a:xfrm>
        </p:spPr>
        <p:txBody>
          <a:bodyPr/>
          <a:lstStyle/>
          <a:p>
            <a:fld id="{531FA8A9-4F74-494D-BE59-299F5AD68C45}" type="slidenum">
              <a:rPr lang="fr-FR" smtClean="0"/>
              <a:pPr/>
              <a:t>20</a:t>
            </a:fld>
            <a:endParaRPr lang="fr-FR"/>
          </a:p>
        </p:txBody>
      </p:sp>
      <p:sp>
        <p:nvSpPr>
          <p:cNvPr id="20" name="Rectangle 19"/>
          <p:cNvSpPr/>
          <p:nvPr/>
        </p:nvSpPr>
        <p:spPr>
          <a:xfrm>
            <a:off x="485759" y="1242996"/>
            <a:ext cx="1231427" cy="2462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fontAlgn="base">
              <a:spcBef>
                <a:spcPct val="0"/>
              </a:spcBef>
              <a:spcAft>
                <a:spcPct val="0"/>
              </a:spcAft>
              <a:tabLst>
                <a:tab pos="180975" algn="l"/>
              </a:tabLst>
            </a:pPr>
            <a:r>
              <a:rPr lang="fr-FR" sz="1000" dirty="0" smtClean="0">
                <a:solidFill>
                  <a:schemeClr val="dk1"/>
                </a:solidFill>
                <a:latin typeface="Book Antiqua" pitchFamily="18" charset="0"/>
                <a:ea typeface="Times New Roman" pitchFamily="18" charset="0"/>
                <a:cs typeface="Arial" pitchFamily="34" charset="0"/>
              </a:rPr>
              <a:t>1- DOCTORAT</a:t>
            </a:r>
          </a:p>
        </p:txBody>
      </p:sp>
      <p:sp>
        <p:nvSpPr>
          <p:cNvPr id="21" name="Rectangle 20"/>
          <p:cNvSpPr/>
          <p:nvPr/>
        </p:nvSpPr>
        <p:spPr>
          <a:xfrm>
            <a:off x="342883" y="4100516"/>
            <a:ext cx="4643468" cy="861774"/>
          </a:xfrm>
          <a:prstGeom prst="rect">
            <a:avLst/>
          </a:prstGeom>
        </p:spPr>
        <p:txBody>
          <a:bodyPr wrap="square">
            <a:spAutoFit/>
          </a:bodyPr>
          <a:lstStyle/>
          <a:p>
            <a:pPr indent="228600" algn="just" defTabSz="914400" eaLnBrk="0" fontAlgn="base" hangingPunct="0">
              <a:spcBef>
                <a:spcPct val="0"/>
              </a:spcBef>
              <a:spcAft>
                <a:spcPct val="0"/>
              </a:spcAft>
              <a:buFontTx/>
              <a:buNone/>
              <a:tabLst>
                <a:tab pos="180975" algn="l"/>
              </a:tabLst>
            </a:pPr>
            <a:r>
              <a:rPr lang="fr-FR" sz="1000" dirty="0" smtClean="0">
                <a:solidFill>
                  <a:schemeClr val="dk1"/>
                </a:solidFill>
                <a:latin typeface="Book Antiqua" pitchFamily="18" charset="0"/>
                <a:ea typeface="Times New Roman" pitchFamily="18" charset="0"/>
                <a:cs typeface="Arial" pitchFamily="34" charset="0"/>
              </a:rPr>
              <a:t>L’Habilitation Universitaire permet à son titulaire de :</a:t>
            </a:r>
          </a:p>
          <a:p>
            <a:pPr indent="228600" algn="just" defTabSz="914400" eaLnBrk="0" fontAlgn="base" hangingPunct="0">
              <a:spcBef>
                <a:spcPct val="0"/>
              </a:spcBef>
              <a:spcAft>
                <a:spcPct val="0"/>
              </a:spcAft>
              <a:buFontTx/>
              <a:buNone/>
              <a:tabLst>
                <a:tab pos="180975" algn="l"/>
              </a:tabLst>
            </a:pPr>
            <a:r>
              <a:rPr lang="fr-FR" sz="1000" dirty="0" smtClean="0">
                <a:solidFill>
                  <a:schemeClr val="dk1"/>
                </a:solidFill>
                <a:latin typeface="Book Antiqua" pitchFamily="18" charset="0"/>
                <a:ea typeface="Times New Roman" pitchFamily="18" charset="0"/>
                <a:cs typeface="Arial" pitchFamily="34" charset="0"/>
              </a:rPr>
              <a:t>-  Acquérir le rang magistral et d’être nommé au grade de Maitre de Conférences A.</a:t>
            </a:r>
          </a:p>
          <a:p>
            <a:pPr indent="228600" algn="just" defTabSz="914400" eaLnBrk="0" fontAlgn="base" hangingPunct="0">
              <a:spcBef>
                <a:spcPct val="0"/>
              </a:spcBef>
              <a:spcAft>
                <a:spcPct val="0"/>
              </a:spcAft>
              <a:buFontTx/>
              <a:buNone/>
              <a:tabLst>
                <a:tab pos="180975" algn="l"/>
              </a:tabLst>
            </a:pPr>
            <a:r>
              <a:rPr lang="fr-FR" sz="1000" dirty="0" smtClean="0">
                <a:solidFill>
                  <a:schemeClr val="dk1"/>
                </a:solidFill>
                <a:latin typeface="Book Antiqua" pitchFamily="18" charset="0"/>
                <a:ea typeface="Times New Roman" pitchFamily="18" charset="0"/>
                <a:cs typeface="Arial" pitchFamily="34" charset="0"/>
              </a:rPr>
              <a:t>-  Encadrer des mémoires de magister.    -  Encadrer des thèses de doctorat.</a:t>
            </a:r>
          </a:p>
          <a:p>
            <a:pPr indent="228600" algn="just" defTabSz="914400" eaLnBrk="0" fontAlgn="base" hangingPunct="0">
              <a:spcBef>
                <a:spcPct val="0"/>
              </a:spcBef>
              <a:spcAft>
                <a:spcPct val="0"/>
              </a:spcAft>
              <a:buFontTx/>
              <a:buNone/>
              <a:tabLst>
                <a:tab pos="180975" algn="l"/>
              </a:tabLst>
            </a:pPr>
            <a:r>
              <a:rPr lang="fr-FR" sz="1000" dirty="0" smtClean="0">
                <a:solidFill>
                  <a:schemeClr val="dk1"/>
                </a:solidFill>
                <a:latin typeface="Book Antiqua" pitchFamily="18" charset="0"/>
                <a:ea typeface="Times New Roman" pitchFamily="18" charset="0"/>
                <a:cs typeface="Arial" pitchFamily="34" charset="0"/>
              </a:rPr>
              <a:t>-  Diriger des projets de recherche.           -  Diriger une équipe de recherche.</a:t>
            </a:r>
          </a:p>
        </p:txBody>
      </p:sp>
      <p:sp>
        <p:nvSpPr>
          <p:cNvPr id="22" name="Rectangle 21"/>
          <p:cNvSpPr/>
          <p:nvPr/>
        </p:nvSpPr>
        <p:spPr>
          <a:xfrm>
            <a:off x="1665240" y="3814764"/>
            <a:ext cx="1853392" cy="253916"/>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8900000" scaled="1"/>
            <a:tileRect/>
          </a:gradFill>
        </p:spPr>
        <p:style>
          <a:lnRef idx="1">
            <a:schemeClr val="accent2"/>
          </a:lnRef>
          <a:fillRef idx="2">
            <a:schemeClr val="accent2"/>
          </a:fillRef>
          <a:effectRef idx="1">
            <a:schemeClr val="accent2"/>
          </a:effectRef>
          <a:fontRef idx="minor">
            <a:schemeClr val="dk1"/>
          </a:fontRef>
        </p:style>
        <p:txBody>
          <a:bodyPr wrap="none">
            <a:spAutoFit/>
          </a:bodyPr>
          <a:lstStyle/>
          <a:p>
            <a:pPr lvl="0" algn="ctr" defTabSz="914400" fontAlgn="base">
              <a:spcBef>
                <a:spcPct val="0"/>
              </a:spcBef>
              <a:spcAft>
                <a:spcPct val="0"/>
              </a:spcAft>
              <a:tabLst>
                <a:tab pos="180975" algn="l"/>
              </a:tabLst>
            </a:pPr>
            <a:r>
              <a:rPr lang="fr-FR" sz="1050" dirty="0" smtClean="0">
                <a:solidFill>
                  <a:schemeClr val="dk1"/>
                </a:solidFill>
                <a:latin typeface="Book Antiqua" pitchFamily="18" charset="0"/>
                <a:ea typeface="Times New Roman" pitchFamily="18" charset="0"/>
                <a:cs typeface="Arial" pitchFamily="34" charset="0"/>
              </a:rPr>
              <a:t>2- Habilitation Universitaire</a:t>
            </a:r>
          </a:p>
        </p:txBody>
      </p:sp>
      <p:sp>
        <p:nvSpPr>
          <p:cNvPr id="23" name="Carré corné 22"/>
          <p:cNvSpPr/>
          <p:nvPr/>
        </p:nvSpPr>
        <p:spPr>
          <a:xfrm>
            <a:off x="342883" y="5672152"/>
            <a:ext cx="4786345" cy="1264496"/>
          </a:xfrm>
          <a:prstGeom prst="foldedCorner">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a:t>
            </a:r>
          </a:p>
          <a:p>
            <a:pPr indent="577617" algn="just"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a:t>
            </a:r>
            <a:endParaRPr lang="fr-FR" sz="1200" dirty="0" smtClean="0">
              <a:latin typeface="Book Antiqua" pitchFamily="18" charset="0"/>
              <a:cs typeface="Arial" pitchFamily="34" charset="0"/>
            </a:endParaRPr>
          </a:p>
        </p:txBody>
      </p:sp>
      <p:sp>
        <p:nvSpPr>
          <p:cNvPr id="25" name="Rectangle 24"/>
          <p:cNvSpPr/>
          <p:nvPr/>
        </p:nvSpPr>
        <p:spPr>
          <a:xfrm>
            <a:off x="3164323" y="5497369"/>
            <a:ext cx="1608133" cy="246221"/>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p:spPr>
        <p:style>
          <a:lnRef idx="1">
            <a:schemeClr val="accent2"/>
          </a:lnRef>
          <a:fillRef idx="2">
            <a:schemeClr val="accent2"/>
          </a:fillRef>
          <a:effectRef idx="1">
            <a:schemeClr val="accent2"/>
          </a:effectRef>
          <a:fontRef idx="minor">
            <a:schemeClr val="dk1"/>
          </a:fontRef>
        </p:style>
        <p:txBody>
          <a:bodyPr wrap="none">
            <a:spAutoFit/>
          </a:bodyPr>
          <a:lstStyle/>
          <a:p>
            <a:pPr lvl="0" algn="ctr" defTabSz="914400" fontAlgn="base">
              <a:spcBef>
                <a:spcPct val="0"/>
              </a:spcBef>
              <a:spcAft>
                <a:spcPct val="0"/>
              </a:spcAft>
              <a:tabLst>
                <a:tab pos="180975" algn="l"/>
              </a:tabLst>
            </a:pPr>
            <a:r>
              <a:rPr lang="fr-FR" sz="1000" dirty="0" smtClean="0">
                <a:solidFill>
                  <a:schemeClr val="dk1"/>
                </a:solidFill>
                <a:latin typeface="Book Antiqua" pitchFamily="18" charset="0"/>
                <a:ea typeface="Times New Roman" pitchFamily="18" charset="0"/>
                <a:cs typeface="Arial" pitchFamily="34" charset="0"/>
              </a:rPr>
              <a:t>3- Recherche Scientifique</a:t>
            </a:r>
          </a:p>
        </p:txBody>
      </p:sp>
      <p:sp>
        <p:nvSpPr>
          <p:cNvPr id="26" name="Rectangle 25"/>
          <p:cNvSpPr/>
          <p:nvPr/>
        </p:nvSpPr>
        <p:spPr>
          <a:xfrm>
            <a:off x="414321" y="5743590"/>
            <a:ext cx="4643470" cy="1169551"/>
          </a:xfrm>
          <a:prstGeom prst="rect">
            <a:avLst/>
          </a:prstGeom>
        </p:spPr>
        <p:txBody>
          <a:bodyPr wrap="square">
            <a:spAutoFit/>
          </a:bodyPr>
          <a:lstStyle/>
          <a:p>
            <a:pPr marR="0" lvl="0" indent="228600" algn="just" defTabSz="914400" eaLnBrk="0" fontAlgn="base" hangingPunct="0">
              <a:lnSpc>
                <a:spcPct val="100000"/>
              </a:lnSpc>
              <a:spcBef>
                <a:spcPct val="0"/>
              </a:spcBef>
              <a:spcAft>
                <a:spcPct val="0"/>
              </a:spcAft>
              <a:buClrTx/>
              <a:buSzTx/>
              <a:buFontTx/>
              <a:buNone/>
              <a:tabLst>
                <a:tab pos="180975" algn="l"/>
              </a:tabLst>
            </a:pPr>
            <a:r>
              <a:rPr lang="fr-FR" sz="1000" dirty="0" smtClean="0">
                <a:solidFill>
                  <a:schemeClr val="dk1"/>
                </a:solidFill>
                <a:latin typeface="Book Antiqua" pitchFamily="18" charset="0"/>
                <a:ea typeface="Times New Roman" pitchFamily="18" charset="0"/>
                <a:cs typeface="Arial" pitchFamily="34" charset="0"/>
              </a:rPr>
              <a:t>La recherche scientifique constitue un enjeu majeur </a:t>
            </a:r>
            <a:r>
              <a:rPr lang="fr-FR" sz="1000" dirty="0" smtClean="0">
                <a:latin typeface="Book Antiqua" pitchFamily="18" charset="0"/>
                <a:ea typeface="Times New Roman" pitchFamily="18" charset="0"/>
                <a:cs typeface="Arial" pitchFamily="34" charset="0"/>
              </a:rPr>
              <a:t>pour l’avenir de notre pays. Elle fait partie des priorités de l’université d’Alger 1, qui connait ces dernières années une forte activité de recherche.</a:t>
            </a:r>
          </a:p>
          <a:p>
            <a:pPr marR="0" lvl="0" indent="228600" algn="just" defTabSz="914400" eaLnBrk="0" fontAlgn="base" hangingPunct="0">
              <a:lnSpc>
                <a:spcPct val="100000"/>
              </a:lnSpc>
              <a:spcBef>
                <a:spcPct val="0"/>
              </a:spcBef>
              <a:spcAft>
                <a:spcPct val="0"/>
              </a:spcAft>
              <a:buClrTx/>
              <a:buSzTx/>
              <a:buFontTx/>
              <a:buNone/>
              <a:tabLst>
                <a:tab pos="180975" algn="l"/>
              </a:tabLst>
            </a:pPr>
            <a:r>
              <a:rPr lang="fr-FR" sz="1000" dirty="0" smtClean="0">
                <a:latin typeface="Book Antiqua" pitchFamily="18" charset="0"/>
                <a:ea typeface="Times New Roman" pitchFamily="18" charset="0"/>
                <a:cs typeface="Arial" pitchFamily="34" charset="0"/>
              </a:rPr>
              <a:t>Le service du suivi de la Recherche Scientifique et de valorisation de ses résultats est composé de:</a:t>
            </a:r>
          </a:p>
          <a:p>
            <a:pPr marR="0" lvl="0" indent="228600" algn="just" defTabSz="914400" eaLnBrk="0" fontAlgn="base" hangingPunct="0">
              <a:lnSpc>
                <a:spcPct val="100000"/>
              </a:lnSpc>
              <a:spcBef>
                <a:spcPct val="0"/>
              </a:spcBef>
              <a:spcAft>
                <a:spcPct val="0"/>
              </a:spcAft>
              <a:buClrTx/>
              <a:buSzTx/>
              <a:tabLst>
                <a:tab pos="180975" algn="l"/>
              </a:tabLst>
            </a:pPr>
            <a:r>
              <a:rPr lang="fr-FR" sz="1000" dirty="0" smtClean="0">
                <a:solidFill>
                  <a:schemeClr val="dk1"/>
                </a:solidFill>
                <a:latin typeface="Book Antiqua" pitchFamily="18" charset="0"/>
                <a:ea typeface="Times New Roman" pitchFamily="18" charset="0"/>
                <a:cs typeface="Arial" pitchFamily="34" charset="0"/>
              </a:rPr>
              <a:t>- Laboratoires de recherche.         -  Projets de recherche  (CNEPRU- PRFU). </a:t>
            </a:r>
          </a:p>
          <a:p>
            <a:pPr marR="0" lvl="0" indent="228600" algn="just" defTabSz="914400" eaLnBrk="0" fontAlgn="base" hangingPunct="0">
              <a:lnSpc>
                <a:spcPct val="100000"/>
              </a:lnSpc>
              <a:spcBef>
                <a:spcPct val="0"/>
              </a:spcBef>
              <a:spcAft>
                <a:spcPct val="0"/>
              </a:spcAft>
              <a:buClrTx/>
              <a:buSzTx/>
              <a:tabLst>
                <a:tab pos="180975" algn="l"/>
              </a:tabLst>
            </a:pPr>
            <a:r>
              <a:rPr lang="fr-FR" sz="1000" dirty="0" smtClean="0">
                <a:solidFill>
                  <a:schemeClr val="dk1"/>
                </a:solidFill>
                <a:latin typeface="Book Antiqua" pitchFamily="18" charset="0"/>
                <a:ea typeface="Times New Roman" pitchFamily="18" charset="0"/>
                <a:cs typeface="Arial" pitchFamily="34" charset="0"/>
              </a:rPr>
              <a:t>                                  - Revues scientifiques.</a:t>
            </a:r>
            <a:endParaRPr lang="fr-FR" sz="1200" dirty="0" smtClean="0">
              <a:solidFill>
                <a:schemeClr val="dk1"/>
              </a:solidFill>
              <a:latin typeface="Book Antiqua"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C\Desktop\guide fac centrale\medecine1.jpg"/>
          <p:cNvPicPr>
            <a:picLocks noChangeAspect="1" noChangeArrowheads="1"/>
          </p:cNvPicPr>
          <p:nvPr/>
        </p:nvPicPr>
        <p:blipFill>
          <a:blip r:embed="rId2" cstate="print"/>
          <a:srcRect/>
          <a:stretch>
            <a:fillRect/>
          </a:stretch>
        </p:blipFill>
        <p:spPr bwMode="auto">
          <a:xfrm>
            <a:off x="1343015" y="1171558"/>
            <a:ext cx="1133246" cy="756000"/>
          </a:xfrm>
          <a:prstGeom prst="rect">
            <a:avLst/>
          </a:prstGeom>
          <a:noFill/>
        </p:spPr>
      </p:pic>
      <p:pic>
        <p:nvPicPr>
          <p:cNvPr id="1028" name="Picture 4" descr="C:\Users\PC\Desktop\guide fac centrale\DepMathInfo.png"/>
          <p:cNvPicPr>
            <a:picLocks noChangeAspect="1" noChangeArrowheads="1"/>
          </p:cNvPicPr>
          <p:nvPr/>
        </p:nvPicPr>
        <p:blipFill>
          <a:blip r:embed="rId3"/>
          <a:srcRect/>
          <a:stretch>
            <a:fillRect/>
          </a:stretch>
        </p:blipFill>
        <p:spPr bwMode="auto">
          <a:xfrm>
            <a:off x="3557593" y="3558830"/>
            <a:ext cx="1402434" cy="756000"/>
          </a:xfrm>
          <a:prstGeom prst="rect">
            <a:avLst/>
          </a:prstGeom>
          <a:noFill/>
        </p:spPr>
      </p:pic>
      <p:pic>
        <p:nvPicPr>
          <p:cNvPr id="1027" name="Picture 3" descr="C:\Users\PC\Desktop\guide fac centrale\law.jpg"/>
          <p:cNvPicPr>
            <a:picLocks noChangeAspect="1" noChangeArrowheads="1"/>
          </p:cNvPicPr>
          <p:nvPr/>
        </p:nvPicPr>
        <p:blipFill>
          <a:blip r:embed="rId4" cstate="print"/>
          <a:srcRect/>
          <a:stretch>
            <a:fillRect/>
          </a:stretch>
        </p:blipFill>
        <p:spPr bwMode="auto">
          <a:xfrm>
            <a:off x="1343015" y="4773276"/>
            <a:ext cx="983415" cy="756000"/>
          </a:xfrm>
          <a:prstGeom prst="rect">
            <a:avLst/>
          </a:prstGeom>
          <a:noFill/>
        </p:spPr>
      </p:pic>
      <p:sp>
        <p:nvSpPr>
          <p:cNvPr id="14" name="Arrondir un rectangle avec un coin du même côté 13"/>
          <p:cNvSpPr/>
          <p:nvPr/>
        </p:nvSpPr>
        <p:spPr>
          <a:xfrm>
            <a:off x="1343015" y="3529012"/>
            <a:ext cx="3643338" cy="7858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rondir un rectangle avec un coin du même côté 12"/>
          <p:cNvSpPr/>
          <p:nvPr/>
        </p:nvSpPr>
        <p:spPr>
          <a:xfrm>
            <a:off x="1343015" y="4743458"/>
            <a:ext cx="3643338" cy="7858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avec un coin du même côté 11"/>
          <p:cNvSpPr/>
          <p:nvPr/>
        </p:nvSpPr>
        <p:spPr>
          <a:xfrm>
            <a:off x="1343015" y="1171558"/>
            <a:ext cx="3643338" cy="7858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557197" y="528616"/>
            <a:ext cx="4772040" cy="540000"/>
            <a:chOff x="144462" y="144463"/>
            <a:chExt cx="10582677" cy="495300"/>
          </a:xfrm>
        </p:grpSpPr>
        <p:pic>
          <p:nvPicPr>
            <p:cNvPr id="9" name="Picture 2"/>
            <p:cNvPicPr>
              <a:picLocks noChangeAspect="1" noChangeArrowheads="1"/>
            </p:cNvPicPr>
            <p:nvPr/>
          </p:nvPicPr>
          <p:blipFill>
            <a:blip r:embed="rId5"/>
            <a:srcRect/>
            <a:stretch>
              <a:fillRect/>
            </a:stretch>
          </p:blipFill>
          <p:spPr bwMode="auto">
            <a:xfrm>
              <a:off x="144462" y="144463"/>
              <a:ext cx="10582677" cy="495300"/>
            </a:xfrm>
            <a:prstGeom prst="rect">
              <a:avLst/>
            </a:prstGeom>
            <a:noFill/>
            <a:ln w="9525">
              <a:noFill/>
              <a:miter lim="800000"/>
              <a:headEnd/>
              <a:tailEnd/>
            </a:ln>
            <a:effectLst/>
          </p:spPr>
        </p:pic>
        <p:sp>
          <p:nvSpPr>
            <p:cNvPr id="10" name="Rectangle 9"/>
            <p:cNvSpPr/>
            <p:nvPr/>
          </p:nvSpPr>
          <p:spPr>
            <a:xfrm>
              <a:off x="204716" y="177421"/>
              <a:ext cx="8707272" cy="436729"/>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fr-FR" sz="3100" dirty="0"/>
            </a:p>
          </p:txBody>
        </p:sp>
      </p:grpSp>
      <p:sp>
        <p:nvSpPr>
          <p:cNvPr id="7" name="Rectangle 6"/>
          <p:cNvSpPr/>
          <p:nvPr/>
        </p:nvSpPr>
        <p:spPr>
          <a:xfrm>
            <a:off x="628634" y="1171558"/>
            <a:ext cx="540000" cy="550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fr-FR"/>
          </a:p>
        </p:txBody>
      </p:sp>
      <p:sp>
        <p:nvSpPr>
          <p:cNvPr id="31745" name="Rectangle 1"/>
          <p:cNvSpPr>
            <a:spLocks noChangeArrowheads="1"/>
          </p:cNvSpPr>
          <p:nvPr/>
        </p:nvSpPr>
        <p:spPr bwMode="auto">
          <a:xfrm>
            <a:off x="628635" y="540638"/>
            <a:ext cx="4143404" cy="488044"/>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ctr" defTabSz="1175644" fontAlgn="base">
              <a:spcBef>
                <a:spcPct val="0"/>
              </a:spcBef>
              <a:spcAft>
                <a:spcPct val="0"/>
              </a:spcAft>
            </a:pPr>
            <a:r>
              <a:rPr lang="fr-FR" sz="1200" b="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IV- VOS ETUDES A L’UNIVERSITE</a:t>
            </a:r>
          </a:p>
          <a:p>
            <a:pPr algn="ctr" defTabSz="1175644" fontAlgn="base">
              <a:spcBef>
                <a:spcPct val="0"/>
              </a:spcBef>
              <a:spcAft>
                <a:spcPct val="0"/>
              </a:spcAft>
            </a:pPr>
            <a:r>
              <a:rPr lang="fr-FR" sz="1200" b="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ALGER 1,</a:t>
            </a:r>
            <a:endParaRPr lang="fr-FR"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1747" name="Rectangle 3"/>
          <p:cNvSpPr>
            <a:spLocks noChangeArrowheads="1"/>
          </p:cNvSpPr>
          <p:nvPr/>
        </p:nvSpPr>
        <p:spPr bwMode="auto">
          <a:xfrm>
            <a:off x="682213" y="1343395"/>
            <a:ext cx="375050" cy="4643028"/>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ctr" defTabSz="1175644" fontAlgn="base">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U</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N</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I</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V</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E</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R</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S</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I</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T</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E</a:t>
            </a:r>
          </a:p>
          <a:p>
            <a:pPr algn="ctr" defTabSz="1175644" eaLnBrk="0" fontAlgn="base" hangingPunct="0">
              <a:spcBef>
                <a:spcPct val="0"/>
              </a:spcBef>
              <a:spcAft>
                <a:spcPct val="0"/>
              </a:spcAft>
            </a:pP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endParaRPr lang="en-US" sz="1600" b="1" dirty="0" smtClean="0">
              <a:solidFill>
                <a:schemeClr val="bg1"/>
              </a:solidFill>
              <a:latin typeface="Century731 BT" pitchFamily="18" charset="0"/>
              <a:ea typeface="Times New Roman" pitchFamily="18" charset="0"/>
              <a:cs typeface="Times New Roman" pitchFamily="18"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A</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L</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G</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E</a:t>
            </a:r>
            <a:endParaRPr lang="fr-FR" sz="600" b="1" dirty="0" smtClean="0">
              <a:solidFill>
                <a:schemeClr val="bg1"/>
              </a:solidFill>
              <a:latin typeface="Century731 BT" pitchFamily="18" charset="0"/>
              <a:cs typeface="Arial" pitchFamily="34"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R</a:t>
            </a:r>
          </a:p>
          <a:p>
            <a:pPr algn="ctr" defTabSz="1175644" eaLnBrk="0" fontAlgn="base" hangingPunct="0">
              <a:spcBef>
                <a:spcPct val="0"/>
              </a:spcBef>
              <a:spcAft>
                <a:spcPct val="0"/>
              </a:spcAft>
            </a:pPr>
            <a:endParaRPr lang="en-US" sz="1600" b="1" dirty="0" smtClean="0">
              <a:solidFill>
                <a:schemeClr val="bg1"/>
              </a:solidFill>
              <a:latin typeface="Century731 BT" pitchFamily="18" charset="0"/>
              <a:ea typeface="Times New Roman" pitchFamily="18" charset="0"/>
              <a:cs typeface="Times New Roman" pitchFamily="18" charset="0"/>
            </a:endParaRPr>
          </a:p>
          <a:p>
            <a:pPr algn="ctr" defTabSz="1175644" eaLnBrk="0" fontAlgn="base" hangingPunct="0">
              <a:spcBef>
                <a:spcPct val="0"/>
              </a:spcBef>
              <a:spcAft>
                <a:spcPct val="0"/>
              </a:spcAft>
            </a:pPr>
            <a:r>
              <a:rPr lang="en-US" sz="1600" b="1" dirty="0" smtClean="0">
                <a:solidFill>
                  <a:schemeClr val="bg1"/>
                </a:solidFill>
                <a:latin typeface="Century731 BT" pitchFamily="18" charset="0"/>
                <a:ea typeface="Times New Roman" pitchFamily="18" charset="0"/>
                <a:cs typeface="Times New Roman" pitchFamily="18" charset="0"/>
              </a:rPr>
              <a:t>1</a:t>
            </a:r>
            <a:r>
              <a:rPr lang="fr-FR" sz="600" b="1" dirty="0" smtClean="0">
                <a:solidFill>
                  <a:schemeClr val="bg1"/>
                </a:solidFill>
                <a:latin typeface="Century731 BT" pitchFamily="18" charset="0"/>
                <a:cs typeface="Arial" pitchFamily="34" charset="0"/>
              </a:rPr>
              <a:t> </a:t>
            </a:r>
            <a:endParaRPr lang="fr-FR" b="1" dirty="0" smtClean="0">
              <a:solidFill>
                <a:schemeClr val="bg1"/>
              </a:solidFill>
              <a:latin typeface="Century731 BT" pitchFamily="18" charset="0"/>
              <a:cs typeface="Arial" pitchFamily="34" charset="0"/>
            </a:endParaRPr>
          </a:p>
        </p:txBody>
      </p:sp>
      <p:pic>
        <p:nvPicPr>
          <p:cNvPr id="1026" name="Picture 2" descr="G:\guide fac centrale\site web\log-carte.png"/>
          <p:cNvPicPr preferRelativeResize="0">
            <a:picLocks noChangeArrowheads="1"/>
          </p:cNvPicPr>
          <p:nvPr/>
        </p:nvPicPr>
        <p:blipFill>
          <a:blip r:embed="rId6"/>
          <a:srcRect/>
          <a:stretch>
            <a:fillRect/>
          </a:stretch>
        </p:blipFill>
        <p:spPr bwMode="auto">
          <a:xfrm>
            <a:off x="224767" y="124748"/>
            <a:ext cx="1404000" cy="1404000"/>
          </a:xfrm>
          <a:prstGeom prst="rect">
            <a:avLst/>
          </a:prstGeom>
          <a:noFill/>
        </p:spPr>
      </p:pic>
      <p:sp>
        <p:nvSpPr>
          <p:cNvPr id="11" name="Rectangle 10"/>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343015" y="1239607"/>
            <a:ext cx="3571900" cy="646331"/>
          </a:xfrm>
          <a:prstGeom prst="rect">
            <a:avLst/>
          </a:prstGeom>
        </p:spPr>
        <p:txBody>
          <a:bodyPr wrap="square">
            <a:spAutoFit/>
          </a:bodyPr>
          <a:lstStyle/>
          <a:p>
            <a:pPr lvl="0" algn="r"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Faculté </a:t>
            </a:r>
          </a:p>
          <a:p>
            <a:pPr lvl="0" algn="r"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MEDECINE</a:t>
            </a:r>
          </a:p>
        </p:txBody>
      </p:sp>
      <p:sp>
        <p:nvSpPr>
          <p:cNvPr id="16" name="Rectangle 15"/>
          <p:cNvSpPr/>
          <p:nvPr/>
        </p:nvSpPr>
        <p:spPr>
          <a:xfrm>
            <a:off x="1350963" y="3597061"/>
            <a:ext cx="2063754" cy="646331"/>
          </a:xfrm>
          <a:prstGeom prst="rect">
            <a:avLst/>
          </a:prstGeom>
        </p:spPr>
        <p:txBody>
          <a:bodyPr wrap="square">
            <a:spAutoFit/>
          </a:bodyPr>
          <a:lstStyle/>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Faculté </a:t>
            </a:r>
            <a:endParaRPr lang="fr-FR" b="1" dirty="0" smtClean="0">
              <a:solidFill>
                <a:prstClr val="black"/>
              </a:solidFill>
              <a:latin typeface="Book Antiqua" pitchFamily="18" charset="0"/>
              <a:cs typeface="Arial" pitchFamily="34" charset="0"/>
            </a:endParaRPr>
          </a:p>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SCIENCES</a:t>
            </a:r>
            <a:endParaRPr lang="fr-FR" b="1" dirty="0" smtClean="0">
              <a:solidFill>
                <a:prstClr val="black"/>
              </a:solidFill>
              <a:latin typeface="Book Antiqua" pitchFamily="18" charset="0"/>
              <a:cs typeface="Arial" pitchFamily="34" charset="0"/>
            </a:endParaRPr>
          </a:p>
        </p:txBody>
      </p:sp>
      <p:sp>
        <p:nvSpPr>
          <p:cNvPr id="17" name="Rectangle 16"/>
          <p:cNvSpPr/>
          <p:nvPr/>
        </p:nvSpPr>
        <p:spPr>
          <a:xfrm>
            <a:off x="3629031" y="4814896"/>
            <a:ext cx="1349375" cy="646331"/>
          </a:xfrm>
          <a:prstGeom prst="rect">
            <a:avLst/>
          </a:prstGeom>
        </p:spPr>
        <p:txBody>
          <a:bodyPr wrap="square">
            <a:spAutoFit/>
          </a:bodyPr>
          <a:lstStyle/>
          <a:p>
            <a:pPr lvl="0" algn="r"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Faculté </a:t>
            </a:r>
          </a:p>
          <a:p>
            <a:pPr lvl="0" algn="r"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DROIT</a:t>
            </a:r>
          </a:p>
        </p:txBody>
      </p:sp>
      <p:sp>
        <p:nvSpPr>
          <p:cNvPr id="19" name="Arrondir un rectangle avec un coin du même côté 18"/>
          <p:cNvSpPr/>
          <p:nvPr/>
        </p:nvSpPr>
        <p:spPr>
          <a:xfrm>
            <a:off x="1343015" y="5886466"/>
            <a:ext cx="3643338" cy="7858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2" descr="C:\Users\PC\Desktop\guide fac centrale\grande mosquée1.png"/>
          <p:cNvPicPr>
            <a:picLocks noChangeAspect="1" noChangeArrowheads="1"/>
          </p:cNvPicPr>
          <p:nvPr/>
        </p:nvPicPr>
        <p:blipFill>
          <a:blip r:embed="rId7" cstate="print">
            <a:lum/>
          </a:blip>
          <a:srcRect/>
          <a:stretch>
            <a:fillRect/>
          </a:stretch>
        </p:blipFill>
        <p:spPr bwMode="auto">
          <a:xfrm>
            <a:off x="4414849" y="5871958"/>
            <a:ext cx="571504" cy="800326"/>
          </a:xfrm>
          <a:prstGeom prst="rect">
            <a:avLst/>
          </a:prstGeom>
          <a:noFill/>
        </p:spPr>
      </p:pic>
      <p:sp>
        <p:nvSpPr>
          <p:cNvPr id="18" name="Rectangle 17"/>
          <p:cNvSpPr/>
          <p:nvPr/>
        </p:nvSpPr>
        <p:spPr>
          <a:xfrm>
            <a:off x="1350963" y="6025953"/>
            <a:ext cx="3349638" cy="646331"/>
          </a:xfrm>
          <a:prstGeom prst="rect">
            <a:avLst/>
          </a:prstGeom>
        </p:spPr>
        <p:txBody>
          <a:bodyPr wrap="square">
            <a:spAutoFit/>
          </a:bodyPr>
          <a:lstStyle/>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Faculté </a:t>
            </a:r>
          </a:p>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SCIENCES ISLAMIQUES</a:t>
            </a:r>
          </a:p>
        </p:txBody>
      </p:sp>
      <p:sp>
        <p:nvSpPr>
          <p:cNvPr id="20" name="Espace réservé du numéro de diapositive 19"/>
          <p:cNvSpPr>
            <a:spLocks noGrp="1"/>
          </p:cNvSpPr>
          <p:nvPr>
            <p:ph type="sldNum" sz="quarter" idx="12"/>
          </p:nvPr>
        </p:nvSpPr>
        <p:spPr/>
        <p:txBody>
          <a:bodyPr/>
          <a:lstStyle/>
          <a:p>
            <a:fld id="{531FA8A9-4F74-494D-BE59-299F5AD68C45}" type="slidenum">
              <a:rPr lang="fr-FR" smtClean="0"/>
              <a:pPr/>
              <a:t>21</a:t>
            </a:fld>
            <a:endParaRPr lang="fr-FR"/>
          </a:p>
        </p:txBody>
      </p:sp>
      <p:sp>
        <p:nvSpPr>
          <p:cNvPr id="24" name="Arrondir un rectangle avec un coin du même côté 23"/>
          <p:cNvSpPr/>
          <p:nvPr/>
        </p:nvSpPr>
        <p:spPr>
          <a:xfrm>
            <a:off x="1343015" y="2314566"/>
            <a:ext cx="3643338" cy="785818"/>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350963" y="2382615"/>
            <a:ext cx="2063754" cy="646331"/>
          </a:xfrm>
          <a:prstGeom prst="rect">
            <a:avLst/>
          </a:prstGeom>
        </p:spPr>
        <p:txBody>
          <a:bodyPr wrap="square">
            <a:spAutoFit/>
          </a:bodyPr>
          <a:lstStyle/>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Faculté </a:t>
            </a:r>
            <a:endParaRPr lang="fr-FR" b="1" dirty="0" smtClean="0">
              <a:solidFill>
                <a:prstClr val="black"/>
              </a:solidFill>
              <a:latin typeface="Book Antiqua" pitchFamily="18" charset="0"/>
              <a:cs typeface="Arial" pitchFamily="34" charset="0"/>
            </a:endParaRPr>
          </a:p>
          <a:p>
            <a:pPr lvl="0" defTabSz="1175644" eaLnBrk="0" fontAlgn="base" hangingPunct="0">
              <a:spcBef>
                <a:spcPct val="0"/>
              </a:spcBef>
              <a:spcAft>
                <a:spcPct val="0"/>
              </a:spcAft>
            </a:pPr>
            <a:r>
              <a:rPr lang="fr-FR" b="1" dirty="0" smtClean="0">
                <a:solidFill>
                  <a:srgbClr val="000000"/>
                </a:solidFill>
                <a:latin typeface="Book Antiqua" pitchFamily="18" charset="0"/>
                <a:ea typeface="Times New Roman" pitchFamily="18" charset="0"/>
                <a:cs typeface="Times New Roman" pitchFamily="18" charset="0"/>
              </a:rPr>
              <a:t>PHARMACIE</a:t>
            </a:r>
            <a:endParaRPr lang="fr-FR" b="1" dirty="0" smtClean="0">
              <a:solidFill>
                <a:prstClr val="black"/>
              </a:solidFill>
              <a:latin typeface="Book Antiqua" pitchFamily="18" charset="0"/>
              <a:cs typeface="Arial" pitchFamily="34" charset="0"/>
            </a:endParaRPr>
          </a:p>
        </p:txBody>
      </p:sp>
      <p:pic>
        <p:nvPicPr>
          <p:cNvPr id="3" name="Picture 2" descr="D:\Bibliothèque\guide fac centrale\pharmacie logo.png"/>
          <p:cNvPicPr>
            <a:picLocks noChangeAspect="1" noChangeArrowheads="1"/>
          </p:cNvPicPr>
          <p:nvPr/>
        </p:nvPicPr>
        <p:blipFill>
          <a:blip r:embed="rId8" cstate="print"/>
          <a:srcRect/>
          <a:stretch>
            <a:fillRect/>
          </a:stretch>
        </p:blipFill>
        <p:spPr bwMode="auto">
          <a:xfrm>
            <a:off x="4343411" y="2328736"/>
            <a:ext cx="652124" cy="7863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guide fac centrale\palestinienne-medecine.jpg"/>
          <p:cNvPicPr>
            <a:picLocks noChangeAspect="1" noChangeArrowheads="1"/>
          </p:cNvPicPr>
          <p:nvPr/>
        </p:nvPicPr>
        <p:blipFill>
          <a:blip r:embed="rId2">
            <a:lum bright="70000" contrast="-70000"/>
          </a:blip>
          <a:srcRect/>
          <a:stretch>
            <a:fillRect/>
          </a:stretch>
        </p:blipFill>
        <p:spPr bwMode="auto">
          <a:xfrm>
            <a:off x="338138" y="1060450"/>
            <a:ext cx="4724400" cy="4325950"/>
          </a:xfrm>
          <a:prstGeom prst="rect">
            <a:avLst/>
          </a:prstGeom>
          <a:noFill/>
        </p:spPr>
      </p:pic>
      <p:sp>
        <p:nvSpPr>
          <p:cNvPr id="8" name="Arrondir un rectangle avec un coin du même côté 7"/>
          <p:cNvSpPr/>
          <p:nvPr/>
        </p:nvSpPr>
        <p:spPr>
          <a:xfrm>
            <a:off x="342883" y="314302"/>
            <a:ext cx="4786346" cy="285752"/>
          </a:xfrm>
          <a:prstGeom prst="round2SameRect">
            <a:avLst/>
          </a:prstGeom>
          <a:solidFill>
            <a:srgbClr val="FFFFCC"/>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0721" name="Rectangle 1"/>
          <p:cNvSpPr>
            <a:spLocks noChangeArrowheads="1"/>
          </p:cNvSpPr>
          <p:nvPr/>
        </p:nvSpPr>
        <p:spPr bwMode="auto">
          <a:xfrm>
            <a:off x="228583" y="232294"/>
            <a:ext cx="4972084" cy="4581472"/>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r>
              <a:rPr lang="fr-FR" sz="1400" b="1" dirty="0" smtClean="0">
                <a:solidFill>
                  <a:srgbClr val="FF0000"/>
                </a:solidFill>
                <a:latin typeface="Book Antiqua" pitchFamily="18" charset="0"/>
                <a:ea typeface="Times New Roman" pitchFamily="18" charset="0"/>
                <a:cs typeface="Arial" pitchFamily="34" charset="0"/>
              </a:rPr>
              <a:t>  1- La Faculté de Médecine:</a:t>
            </a:r>
          </a:p>
          <a:p>
            <a:pPr algn="justLow" defTabSz="1175644" eaLnBrk="0" fontAlgn="base" hangingPunct="0">
              <a:lnSpc>
                <a:spcPct val="150000"/>
              </a:lnSpc>
              <a:spcBef>
                <a:spcPct val="0"/>
              </a:spcBef>
              <a:spcAft>
                <a:spcPct val="0"/>
              </a:spcAft>
            </a:pPr>
            <a:r>
              <a:rPr lang="fr-FR" sz="1200" dirty="0" smtClean="0">
                <a:solidFill>
                  <a:srgbClr val="000000"/>
                </a:solidFill>
                <a:latin typeface="Algerian" pitchFamily="82" charset="0"/>
                <a:ea typeface="Times New Roman" pitchFamily="18" charset="0"/>
                <a:cs typeface="Arial" pitchFamily="34" charset="0"/>
              </a:rPr>
              <a:t>          </a:t>
            </a:r>
            <a:r>
              <a:rPr lang="fr-FR" sz="1200" dirty="0" smtClean="0">
                <a:latin typeface="Algerian" pitchFamily="82" charset="0"/>
                <a:ea typeface="Times New Roman" pitchFamily="18" charset="0"/>
                <a:cs typeface="Arial" pitchFamily="34" charset="0"/>
              </a:rPr>
              <a:t>L</a:t>
            </a:r>
            <a:r>
              <a:rPr lang="fr-FR" sz="1100" dirty="0" smtClean="0">
                <a:latin typeface="Book Antiqua" pitchFamily="18" charset="0"/>
                <a:ea typeface="Times New Roman" pitchFamily="18" charset="0"/>
                <a:cs typeface="Arial" pitchFamily="34" charset="0"/>
              </a:rPr>
              <a:t>’enseignement des  sciences médicales en Algérie remonte au début     de   la   période    coloniale. En   effet,  le  premier  </a:t>
            </a:r>
          </a:p>
          <a:p>
            <a:pPr algn="justLow" defTabSz="1175644" eaLnBrk="0" fontAlgn="base" hangingPunct="0">
              <a:lnSpc>
                <a:spcPct val="150000"/>
              </a:lnSpc>
              <a:spcBef>
                <a:spcPct val="0"/>
              </a:spcBef>
              <a:spcAft>
                <a:spcPct val="0"/>
              </a:spcAft>
            </a:pPr>
            <a:r>
              <a:rPr lang="fr-FR" sz="1100" dirty="0" smtClean="0">
                <a:latin typeface="Book Antiqua" pitchFamily="18" charset="0"/>
                <a:ea typeface="Times New Roman" pitchFamily="18" charset="0"/>
                <a:cs typeface="Arial" pitchFamily="34" charset="0"/>
              </a:rPr>
              <a:t>Établissement français  d’enseignement   supérieur </a:t>
            </a:r>
          </a:p>
          <a:p>
            <a:pPr algn="justLow" defTabSz="1175644" eaLnBrk="0" fontAlgn="base" hangingPunct="0">
              <a:lnSpc>
                <a:spcPct val="150000"/>
              </a:lnSpc>
              <a:spcBef>
                <a:spcPct val="0"/>
              </a:spcBef>
              <a:spcAft>
                <a:spcPct val="0"/>
              </a:spcAft>
            </a:pPr>
            <a:r>
              <a:rPr lang="fr-FR" sz="1100" dirty="0" smtClean="0">
                <a:latin typeface="Book Antiqua" pitchFamily="18" charset="0"/>
                <a:ea typeface="Times New Roman" pitchFamily="18" charset="0"/>
                <a:cs typeface="Arial" pitchFamily="34" charset="0"/>
              </a:rPr>
              <a:t>en  terre   algérienne  fut    consacré à  la médecine. </a:t>
            </a:r>
          </a:p>
          <a:p>
            <a:pPr algn="justLow" defTabSz="1175644" eaLnBrk="0" fontAlgn="base" hangingPunct="0">
              <a:lnSpc>
                <a:spcPct val="150000"/>
              </a:lnSpc>
              <a:spcBef>
                <a:spcPct val="0"/>
              </a:spcBef>
              <a:spcAft>
                <a:spcPct val="0"/>
              </a:spcAft>
            </a:pPr>
            <a:r>
              <a:rPr lang="fr-FR" sz="1200" dirty="0" smtClean="0">
                <a:latin typeface="Algerian" pitchFamily="82" charset="0"/>
                <a:ea typeface="Times New Roman" pitchFamily="18" charset="0"/>
                <a:cs typeface="Arial" pitchFamily="34" charset="0"/>
              </a:rPr>
              <a:t>          C</a:t>
            </a:r>
            <a:r>
              <a:rPr lang="fr-FR" sz="1100" dirty="0" smtClean="0">
                <a:latin typeface="Book Antiqua" pitchFamily="18" charset="0"/>
                <a:ea typeface="Times New Roman" pitchFamily="18" charset="0"/>
                <a:cs typeface="Arial" pitchFamily="34" charset="0"/>
              </a:rPr>
              <a:t>ette Ecole de Médecine, qui  traversa plusieurs étapes. fut l’une des </a:t>
            </a:r>
            <a:r>
              <a:rPr lang="en-GB" sz="1100" dirty="0" smtClean="0">
                <a:latin typeface="Book Antiqua" pitchFamily="18" charset="0"/>
                <a:ea typeface="Times New Roman" pitchFamily="18" charset="0"/>
                <a:cs typeface="Arial" pitchFamily="34" charset="0"/>
              </a:rPr>
              <a:t>q</a:t>
            </a:r>
            <a:r>
              <a:rPr lang="fr-FR" sz="1100" dirty="0" err="1" smtClean="0">
                <a:latin typeface="Book Antiqua" pitchFamily="18" charset="0"/>
                <a:ea typeface="Times New Roman" pitchFamily="18" charset="0"/>
                <a:cs typeface="Arial" pitchFamily="34" charset="0"/>
              </a:rPr>
              <a:t>uatre</a:t>
            </a:r>
            <a:r>
              <a:rPr lang="fr-FR" sz="1100" dirty="0" smtClean="0">
                <a:latin typeface="Book Antiqua" pitchFamily="18" charset="0"/>
                <a:ea typeface="Times New Roman" pitchFamily="18" charset="0"/>
                <a:cs typeface="Arial" pitchFamily="34" charset="0"/>
              </a:rPr>
              <a:t> ( 04 ) écoles   qui   constituèrent  l’embryon l’Université d’Alger qui fut  créée en 1909.</a:t>
            </a:r>
          </a:p>
          <a:p>
            <a:pPr algn="just" defTabSz="1175644" eaLnBrk="0" fontAlgn="base" hangingPunct="0">
              <a:lnSpc>
                <a:spcPct val="150000"/>
              </a:lnSpc>
              <a:spcBef>
                <a:spcPct val="0"/>
              </a:spcBef>
              <a:spcAft>
                <a:spcPct val="0"/>
              </a:spcAft>
            </a:pPr>
            <a:r>
              <a:rPr lang="fr-FR" sz="1200" dirty="0" smtClean="0">
                <a:latin typeface="Algerian" pitchFamily="82" charset="0"/>
                <a:ea typeface="Times New Roman" pitchFamily="18" charset="0"/>
                <a:cs typeface="Arial" pitchFamily="34" charset="0"/>
              </a:rPr>
              <a:t>          J</a:t>
            </a:r>
            <a:r>
              <a:rPr lang="fr-FR" sz="1100" dirty="0" smtClean="0">
                <a:latin typeface="Book Antiqua" pitchFamily="18" charset="0"/>
                <a:ea typeface="Times New Roman" pitchFamily="18" charset="0"/>
                <a:cs typeface="Arial" pitchFamily="34" charset="0"/>
              </a:rPr>
              <a:t>usqu’a une période récente la Faculté  de Médecine fut située  en partie sur le site de Laperrine et en partie  sur le  site  actuel  de  la «  Faculté  Centrale  ».   Récemment, un  nouveau  site de  dix  mille ( 10 000 ) places pédagogiques a été  réalisé  à  Ziania,  dans  la  commune  de  Ben Aknoun,  dotant  cette faculté d’un  édifice  d’une haute qualité architecturale, ouvert à la modernité. Le projet  s’étend sur une superficie de 6 ha et prend en charge  22 345 étudiants.</a:t>
            </a:r>
          </a:p>
          <a:p>
            <a:pPr algn="justLow" defTabSz="1175644" eaLnBrk="0" fontAlgn="base" hangingPunct="0">
              <a:lnSpc>
                <a:spcPct val="150000"/>
              </a:lnSpc>
              <a:spcBef>
                <a:spcPct val="0"/>
              </a:spcBef>
              <a:spcAft>
                <a:spcPct val="0"/>
              </a:spcAft>
            </a:pPr>
            <a:r>
              <a:rPr lang="fr-FR" sz="1200" dirty="0" smtClean="0">
                <a:solidFill>
                  <a:srgbClr val="000000"/>
                </a:solidFill>
                <a:latin typeface="Algerian" pitchFamily="82" charset="0"/>
                <a:ea typeface="Times New Roman" pitchFamily="18" charset="0"/>
                <a:cs typeface="Arial" pitchFamily="34" charset="0"/>
              </a:rPr>
              <a:t>         L</a:t>
            </a:r>
            <a:r>
              <a:rPr lang="fr-FR" sz="1100" dirty="0" smtClean="0">
                <a:solidFill>
                  <a:srgbClr val="000000"/>
                </a:solidFill>
                <a:latin typeface="Book Antiqua" pitchFamily="18" charset="0"/>
                <a:ea typeface="Times New Roman" pitchFamily="18" charset="0"/>
                <a:cs typeface="Arial" pitchFamily="34" charset="0"/>
              </a:rPr>
              <a:t>a faculté de Médecine est constituée de trois  (03) départements :</a:t>
            </a:r>
          </a:p>
          <a:p>
            <a:pPr indent="577617" algn="justLow" defTabSz="1175644" eaLnBrk="0" fontAlgn="base" hangingPunct="0">
              <a:lnSpc>
                <a:spcPct val="150000"/>
              </a:lnSpc>
              <a:spcBef>
                <a:spcPct val="0"/>
              </a:spcBef>
              <a:spcAft>
                <a:spcPct val="0"/>
              </a:spcAft>
            </a:pPr>
            <a:endParaRPr lang="fr-FR" sz="400" dirty="0" smtClean="0">
              <a:latin typeface="Book Antiqua" pitchFamily="18" charset="0"/>
              <a:cs typeface="Arial" pitchFamily="34" charset="0"/>
            </a:endParaRPr>
          </a:p>
          <a:p>
            <a:pPr defTabSz="1175644" eaLnBrk="0" fontAlgn="base" hangingPunct="0">
              <a:lnSpc>
                <a:spcPct val="150000"/>
              </a:lnSpc>
              <a:spcBef>
                <a:spcPct val="0"/>
              </a:spcBef>
              <a:spcAft>
                <a:spcPct val="0"/>
              </a:spcAft>
            </a:pPr>
            <a:r>
              <a:rPr lang="fr-FR" sz="1100" dirty="0" smtClean="0">
                <a:solidFill>
                  <a:srgbClr val="000000"/>
                </a:solidFill>
                <a:latin typeface="Book Antiqua" pitchFamily="18" charset="0"/>
                <a:ea typeface="Times New Roman" pitchFamily="18" charset="0"/>
                <a:cs typeface="Arial" pitchFamily="34" charset="0"/>
              </a:rPr>
              <a:t>-Le Département de Médecine; </a:t>
            </a:r>
            <a:r>
              <a:rPr lang="fr-FR" sz="1100" dirty="0" smtClean="0">
                <a:latin typeface="Book Antiqua" pitchFamily="18" charset="0"/>
                <a:ea typeface="Times New Roman" pitchFamily="18" charset="0"/>
                <a:cs typeface="Arial" pitchFamily="34" charset="0"/>
              </a:rPr>
              <a:t>-Le Département de Chirurgie Dentaire;  </a:t>
            </a:r>
            <a:endParaRPr lang="fr-FR" sz="1100" dirty="0" smtClean="0">
              <a:latin typeface="Book Antiqua" pitchFamily="18" charset="0"/>
              <a:cs typeface="Arial" pitchFamily="34" charset="0"/>
            </a:endParaRPr>
          </a:p>
        </p:txBody>
      </p:sp>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22</a:t>
            </a:fld>
            <a:endParaRPr lang="fr-FR"/>
          </a:p>
        </p:txBody>
      </p:sp>
      <p:pic>
        <p:nvPicPr>
          <p:cNvPr id="12" name="Picture 3" descr="G:\Faculté-de-médecine.jpg"/>
          <p:cNvPicPr>
            <a:picLocks noChangeAspect="1" noChangeArrowheads="1"/>
          </p:cNvPicPr>
          <p:nvPr/>
        </p:nvPicPr>
        <p:blipFill>
          <a:blip r:embed="rId3" cstate="print"/>
          <a:srcRect/>
          <a:stretch>
            <a:fillRect/>
          </a:stretch>
        </p:blipFill>
        <p:spPr bwMode="auto">
          <a:xfrm>
            <a:off x="3629031" y="814368"/>
            <a:ext cx="1455107" cy="785818"/>
          </a:xfrm>
          <a:prstGeom prst="rect">
            <a:avLst/>
          </a:prstGeom>
          <a:noFill/>
        </p:spPr>
      </p:pic>
      <p:graphicFrame>
        <p:nvGraphicFramePr>
          <p:cNvPr id="13" name="Tableau 12"/>
          <p:cNvGraphicFramePr>
            <a:graphicFrameLocks noGrp="1"/>
          </p:cNvGraphicFramePr>
          <p:nvPr/>
        </p:nvGraphicFramePr>
        <p:xfrm>
          <a:off x="342883" y="5172086"/>
          <a:ext cx="4786345" cy="1574540"/>
        </p:xfrm>
        <a:graphic>
          <a:graphicData uri="http://schemas.openxmlformats.org/drawingml/2006/table">
            <a:tbl>
              <a:tblPr>
                <a:tableStyleId>{5940675A-B579-460E-94D1-54222C63F5DA}</a:tableStyleId>
              </a:tblPr>
              <a:tblGrid>
                <a:gridCol w="1994021"/>
                <a:gridCol w="488047"/>
                <a:gridCol w="909859"/>
                <a:gridCol w="697209"/>
                <a:gridCol w="697209"/>
              </a:tblGrid>
              <a:tr h="1102178">
                <a:tc>
                  <a:txBody>
                    <a:bodyPr/>
                    <a:lstStyle/>
                    <a:p>
                      <a:pPr algn="ctr" fontAlgn="ctr"/>
                      <a:r>
                        <a:rPr lang="fr-FR" sz="900" u="none" strike="noStrike" dirty="0">
                          <a:latin typeface="Book Antiqua" pitchFamily="18" charset="0"/>
                        </a:rPr>
                        <a:t>Filière</a:t>
                      </a:r>
                      <a:endParaRPr lang="fr-FR" sz="900" b="1" i="0" u="none" strike="noStrike" dirty="0">
                        <a:solidFill>
                          <a:srgbClr val="000000"/>
                        </a:solidFill>
                        <a:latin typeface="Book Antiqua" pitchFamily="18" charset="0"/>
                      </a:endParaRPr>
                    </a:p>
                  </a:txBody>
                  <a:tcPr marL="7873" marR="7873" marT="7873" marB="0" anchor="ctr"/>
                </a:tc>
                <a:tc>
                  <a:txBody>
                    <a:bodyPr/>
                    <a:lstStyle/>
                    <a:p>
                      <a:pPr algn="ctr" fontAlgn="ctr"/>
                      <a:r>
                        <a:rPr lang="fr-FR" sz="800" u="none" strike="noStrike" dirty="0">
                          <a:latin typeface="Book Antiqua" pitchFamily="18" charset="0"/>
                        </a:rPr>
                        <a:t>Nouveaux Inscrits </a:t>
                      </a:r>
                      <a:br>
                        <a:rPr lang="fr-FR" sz="800" u="none" strike="noStrike" dirty="0">
                          <a:latin typeface="Book Antiqua" pitchFamily="18" charset="0"/>
                        </a:rPr>
                      </a:br>
                      <a:r>
                        <a:rPr lang="fr-FR" sz="800" u="none" strike="noStrike" dirty="0">
                          <a:latin typeface="Book Antiqua" pitchFamily="18" charset="0"/>
                        </a:rPr>
                        <a:t>2021-2022</a:t>
                      </a:r>
                      <a:endParaRPr lang="fr-FR" sz="800" b="1" i="0" u="none" strike="noStrike" dirty="0">
                        <a:solidFill>
                          <a:srgbClr val="000000"/>
                        </a:solidFill>
                        <a:latin typeface="Book Antiqua" pitchFamily="18" charset="0"/>
                      </a:endParaRPr>
                    </a:p>
                  </a:txBody>
                  <a:tcPr marL="7873" marR="7873" marT="7873" marB="0" vert="vert270" anchor="ctr"/>
                </a:tc>
                <a:tc>
                  <a:txBody>
                    <a:bodyPr/>
                    <a:lstStyle/>
                    <a:p>
                      <a:pPr algn="ctr" fontAlgn="ctr"/>
                      <a:r>
                        <a:rPr lang="fr-FR" sz="800" u="none" strike="noStrike" dirty="0">
                          <a:latin typeface="Book Antiqua" pitchFamily="18" charset="0"/>
                        </a:rPr>
                        <a:t>Inscrits en Graduation Classique </a:t>
                      </a:r>
                      <a:br>
                        <a:rPr lang="fr-FR" sz="800" u="none" strike="noStrike" dirty="0">
                          <a:latin typeface="Book Antiqua" pitchFamily="18" charset="0"/>
                        </a:rPr>
                      </a:br>
                      <a:r>
                        <a:rPr lang="fr-FR" sz="800" u="none" strike="noStrike" dirty="0">
                          <a:latin typeface="Book Antiqua" pitchFamily="18" charset="0"/>
                        </a:rPr>
                        <a:t>2021-2022</a:t>
                      </a:r>
                      <a:endParaRPr lang="fr-FR" sz="800" b="1" i="0" u="none" strike="noStrike" dirty="0">
                        <a:solidFill>
                          <a:srgbClr val="000000"/>
                        </a:solidFill>
                        <a:latin typeface="Book Antiqua" pitchFamily="18" charset="0"/>
                      </a:endParaRPr>
                    </a:p>
                  </a:txBody>
                  <a:tcPr marL="7873" marR="7873" marT="7873" marB="0" vert="vert270" anchor="ctr"/>
                </a:tc>
                <a:tc>
                  <a:txBody>
                    <a:bodyPr/>
                    <a:lstStyle/>
                    <a:p>
                      <a:pPr algn="ctr" fontAlgn="ctr"/>
                      <a:r>
                        <a:rPr lang="fr-FR" sz="800" u="none" strike="noStrike" dirty="0">
                          <a:latin typeface="Book Antiqua" pitchFamily="18" charset="0"/>
                        </a:rPr>
                        <a:t>Inscrits en Dernière Année Licence LMD </a:t>
                      </a:r>
                      <a:br>
                        <a:rPr lang="fr-FR" sz="800" u="none" strike="noStrike" dirty="0">
                          <a:latin typeface="Book Antiqua" pitchFamily="18" charset="0"/>
                        </a:rPr>
                      </a:br>
                      <a:r>
                        <a:rPr lang="fr-FR" sz="800" u="none" strike="noStrike" dirty="0">
                          <a:latin typeface="Book Antiqua" pitchFamily="18" charset="0"/>
                        </a:rPr>
                        <a:t>2021-2022 </a:t>
                      </a:r>
                      <a:endParaRPr lang="fr-FR" sz="800" b="1" i="0" u="none" strike="noStrike" dirty="0">
                        <a:solidFill>
                          <a:srgbClr val="000000"/>
                        </a:solidFill>
                        <a:latin typeface="Book Antiqua" pitchFamily="18" charset="0"/>
                      </a:endParaRPr>
                    </a:p>
                  </a:txBody>
                  <a:tcPr marL="7873" marR="7873" marT="7873" marB="0" vert="vert270" anchor="ctr"/>
                </a:tc>
                <a:tc>
                  <a:txBody>
                    <a:bodyPr/>
                    <a:lstStyle/>
                    <a:p>
                      <a:pPr algn="ctr" fontAlgn="ctr"/>
                      <a:r>
                        <a:rPr lang="fr-FR" sz="800" u="none" strike="noStrike" dirty="0">
                          <a:latin typeface="Book Antiqua" pitchFamily="18" charset="0"/>
                        </a:rPr>
                        <a:t>Diplômés de la Graduation Classique</a:t>
                      </a:r>
                      <a:br>
                        <a:rPr lang="fr-FR" sz="800" u="none" strike="noStrike" dirty="0">
                          <a:latin typeface="Book Antiqua" pitchFamily="18" charset="0"/>
                        </a:rPr>
                      </a:br>
                      <a:r>
                        <a:rPr lang="fr-FR" sz="800" u="none" strike="noStrike" dirty="0">
                          <a:latin typeface="Book Antiqua" pitchFamily="18" charset="0"/>
                        </a:rPr>
                        <a:t>2020-2021</a:t>
                      </a:r>
                      <a:endParaRPr lang="fr-FR" sz="800" b="1" i="0" u="none" strike="noStrike" dirty="0">
                        <a:solidFill>
                          <a:srgbClr val="000000"/>
                        </a:solidFill>
                        <a:latin typeface="Book Antiqua" pitchFamily="18" charset="0"/>
                      </a:endParaRPr>
                    </a:p>
                  </a:txBody>
                  <a:tcPr marL="7873" marR="7873" marT="7873" marB="0" vert="vert270" anchor="ctr"/>
                </a:tc>
              </a:tr>
              <a:tr h="157454">
                <a:tc>
                  <a:txBody>
                    <a:bodyPr/>
                    <a:lstStyle/>
                    <a:p>
                      <a:pPr algn="l" fontAlgn="t"/>
                      <a:r>
                        <a:rPr lang="fr-FR" sz="800" u="none" strike="noStrike" dirty="0">
                          <a:latin typeface="Book Antiqua" pitchFamily="18" charset="0"/>
                        </a:rPr>
                        <a:t>Docteur en médecine</a:t>
                      </a:r>
                      <a:endParaRPr lang="fr-FR" sz="800" b="0" i="0" u="none" strike="noStrike" dirty="0">
                        <a:solidFill>
                          <a:srgbClr val="000000"/>
                        </a:solidFill>
                        <a:latin typeface="Book Antiqua" pitchFamily="18" charset="0"/>
                      </a:endParaRPr>
                    </a:p>
                  </a:txBody>
                  <a:tcPr marL="7873" marR="7873" marT="7873" marB="0"/>
                </a:tc>
                <a:tc>
                  <a:txBody>
                    <a:bodyPr/>
                    <a:lstStyle/>
                    <a:p>
                      <a:pPr algn="ctr" fontAlgn="ctr"/>
                      <a:r>
                        <a:rPr lang="fr-FR" sz="800" u="none" strike="noStrike">
                          <a:latin typeface="Book Antiqua" pitchFamily="18" charset="0"/>
                        </a:rPr>
                        <a:t>1192</a:t>
                      </a:r>
                      <a:endParaRPr lang="fr-FR" sz="800" b="0" i="0" u="none" strike="noStrike">
                        <a:solidFill>
                          <a:srgbClr val="000000"/>
                        </a:solidFill>
                        <a:latin typeface="Book Antiqua" pitchFamily="18" charset="0"/>
                      </a:endParaRPr>
                    </a:p>
                  </a:txBody>
                  <a:tcPr marL="7873" marR="7873" marT="7873" marB="0" anchor="ctr"/>
                </a:tc>
                <a:tc>
                  <a:txBody>
                    <a:bodyPr/>
                    <a:lstStyle/>
                    <a:p>
                      <a:pPr algn="ctr" fontAlgn="ctr"/>
                      <a:r>
                        <a:rPr lang="fr-FR" sz="800" u="none" strike="noStrike">
                          <a:latin typeface="Book Antiqua" pitchFamily="18" charset="0"/>
                        </a:rPr>
                        <a:t>11202</a:t>
                      </a:r>
                      <a:endParaRPr lang="fr-FR" sz="800" b="0" i="0" u="none" strike="noStrike">
                        <a:solidFill>
                          <a:srgbClr val="000000"/>
                        </a:solidFill>
                        <a:latin typeface="Book Antiqua" pitchFamily="18" charset="0"/>
                      </a:endParaRPr>
                    </a:p>
                  </a:txBody>
                  <a:tcPr marL="7873" marR="7873" marT="7873" marB="0" anchor="ctr"/>
                </a:tc>
                <a:tc>
                  <a:txBody>
                    <a:bodyPr/>
                    <a:lstStyle/>
                    <a:p>
                      <a:pPr algn="ctr" fontAlgn="ctr"/>
                      <a:r>
                        <a:rPr lang="fr-FR" sz="800" u="none" strike="noStrike" dirty="0">
                          <a:latin typeface="Book Antiqua" pitchFamily="18" charset="0"/>
                        </a:rPr>
                        <a:t>1894</a:t>
                      </a:r>
                      <a:endParaRPr lang="fr-FR" sz="800" b="0" i="0" u="none" strike="noStrike" dirty="0">
                        <a:solidFill>
                          <a:srgbClr val="000000"/>
                        </a:solidFill>
                        <a:latin typeface="Book Antiqua" pitchFamily="18" charset="0"/>
                      </a:endParaRPr>
                    </a:p>
                  </a:txBody>
                  <a:tcPr marL="7873" marR="7873" marT="7873" marB="0" anchor="ctr"/>
                </a:tc>
                <a:tc>
                  <a:txBody>
                    <a:bodyPr/>
                    <a:lstStyle/>
                    <a:p>
                      <a:pPr algn="ctr" fontAlgn="ctr"/>
                      <a:r>
                        <a:rPr lang="fr-FR" sz="800" u="none" strike="noStrike" dirty="0">
                          <a:latin typeface="Book Antiqua" pitchFamily="18" charset="0"/>
                        </a:rPr>
                        <a:t>2291</a:t>
                      </a:r>
                      <a:endParaRPr lang="fr-FR" sz="800" b="0" i="0" u="none" strike="noStrike" dirty="0">
                        <a:solidFill>
                          <a:srgbClr val="000000"/>
                        </a:solidFill>
                        <a:latin typeface="Book Antiqua" pitchFamily="18" charset="0"/>
                      </a:endParaRPr>
                    </a:p>
                  </a:txBody>
                  <a:tcPr marL="7873" marR="7873" marT="7873" marB="0" anchor="ctr"/>
                </a:tc>
              </a:tr>
              <a:tr h="157454">
                <a:tc>
                  <a:txBody>
                    <a:bodyPr/>
                    <a:lstStyle/>
                    <a:p>
                      <a:pPr algn="l" fontAlgn="t"/>
                      <a:r>
                        <a:rPr lang="fr-FR" sz="800" u="none" strike="noStrike" dirty="0">
                          <a:latin typeface="Book Antiqua" pitchFamily="18" charset="0"/>
                        </a:rPr>
                        <a:t>Docteur en médecine dentaire</a:t>
                      </a:r>
                      <a:endParaRPr lang="fr-FR" sz="800" b="0" i="0" u="none" strike="noStrike" dirty="0">
                        <a:solidFill>
                          <a:srgbClr val="000000"/>
                        </a:solidFill>
                        <a:latin typeface="Book Antiqua" pitchFamily="18" charset="0"/>
                      </a:endParaRPr>
                    </a:p>
                  </a:txBody>
                  <a:tcPr marL="7873" marR="7873" marT="7873" marB="0"/>
                </a:tc>
                <a:tc>
                  <a:txBody>
                    <a:bodyPr/>
                    <a:lstStyle/>
                    <a:p>
                      <a:pPr algn="ctr" fontAlgn="ctr"/>
                      <a:r>
                        <a:rPr lang="fr-FR" sz="800" u="none" strike="noStrike" dirty="0">
                          <a:latin typeface="Book Antiqua" pitchFamily="18" charset="0"/>
                        </a:rPr>
                        <a:t>418</a:t>
                      </a:r>
                      <a:endParaRPr lang="fr-FR" sz="800" b="0" i="0" u="none" strike="noStrike" dirty="0">
                        <a:solidFill>
                          <a:srgbClr val="000000"/>
                        </a:solidFill>
                        <a:latin typeface="Book Antiqua" pitchFamily="18" charset="0"/>
                      </a:endParaRPr>
                    </a:p>
                  </a:txBody>
                  <a:tcPr marL="7873" marR="7873" marT="7873" marB="0" anchor="ctr"/>
                </a:tc>
                <a:tc>
                  <a:txBody>
                    <a:bodyPr/>
                    <a:lstStyle/>
                    <a:p>
                      <a:pPr algn="ctr" fontAlgn="ctr"/>
                      <a:r>
                        <a:rPr lang="fr-FR" sz="800" u="none" strike="noStrike" dirty="0">
                          <a:latin typeface="Book Antiqua" pitchFamily="18" charset="0"/>
                        </a:rPr>
                        <a:t>2413</a:t>
                      </a:r>
                      <a:endParaRPr lang="fr-FR" sz="800" b="0" i="0" u="none" strike="noStrike" dirty="0">
                        <a:solidFill>
                          <a:srgbClr val="000000"/>
                        </a:solidFill>
                        <a:latin typeface="Book Antiqua" pitchFamily="18" charset="0"/>
                      </a:endParaRPr>
                    </a:p>
                  </a:txBody>
                  <a:tcPr marL="7873" marR="7873" marT="7873" marB="0" anchor="ctr"/>
                </a:tc>
                <a:tc>
                  <a:txBody>
                    <a:bodyPr/>
                    <a:lstStyle/>
                    <a:p>
                      <a:pPr algn="ctr" fontAlgn="ctr"/>
                      <a:r>
                        <a:rPr lang="fr-FR" sz="800" u="none" strike="noStrike">
                          <a:latin typeface="Book Antiqua" pitchFamily="18" charset="0"/>
                        </a:rPr>
                        <a:t>493</a:t>
                      </a:r>
                      <a:endParaRPr lang="fr-FR" sz="800" b="0" i="0" u="none" strike="noStrike">
                        <a:solidFill>
                          <a:srgbClr val="000000"/>
                        </a:solidFill>
                        <a:latin typeface="Book Antiqua" pitchFamily="18" charset="0"/>
                      </a:endParaRPr>
                    </a:p>
                  </a:txBody>
                  <a:tcPr marL="7873" marR="7873" marT="7873" marB="0" anchor="ctr"/>
                </a:tc>
                <a:tc>
                  <a:txBody>
                    <a:bodyPr/>
                    <a:lstStyle/>
                    <a:p>
                      <a:pPr algn="ctr" fontAlgn="ctr"/>
                      <a:r>
                        <a:rPr lang="fr-FR" sz="800" u="none" strike="noStrike" dirty="0">
                          <a:latin typeface="Book Antiqua" pitchFamily="18" charset="0"/>
                        </a:rPr>
                        <a:t>363</a:t>
                      </a:r>
                      <a:endParaRPr lang="fr-FR" sz="800" b="0" i="0" u="none" strike="noStrike" dirty="0">
                        <a:solidFill>
                          <a:srgbClr val="000000"/>
                        </a:solidFill>
                        <a:latin typeface="Book Antiqua" pitchFamily="18" charset="0"/>
                      </a:endParaRPr>
                    </a:p>
                  </a:txBody>
                  <a:tcPr marL="7873" marR="7873" marT="7873" marB="0" anchor="ctr"/>
                </a:tc>
              </a:tr>
              <a:tr h="157454">
                <a:tc>
                  <a:txBody>
                    <a:bodyPr/>
                    <a:lstStyle/>
                    <a:p>
                      <a:pPr algn="ctr" fontAlgn="t"/>
                      <a:r>
                        <a:rPr lang="fr-FR" sz="800" u="none" strike="noStrike" dirty="0">
                          <a:effectLst>
                            <a:outerShdw blurRad="38100" dist="38100" dir="2700000" algn="tl">
                              <a:srgbClr val="000000">
                                <a:alpha val="43137"/>
                              </a:srgbClr>
                            </a:outerShdw>
                          </a:effectLst>
                          <a:latin typeface="Book Antiqua" pitchFamily="18" charset="0"/>
                        </a:rPr>
                        <a:t>Total</a:t>
                      </a:r>
                      <a:endParaRPr lang="fr-FR" sz="8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7873" marR="7873" marT="7873" marB="0"/>
                </a:tc>
                <a:tc>
                  <a:txBody>
                    <a:bodyPr/>
                    <a:lstStyle/>
                    <a:p>
                      <a:pPr algn="ctr" fontAlgn="b"/>
                      <a:r>
                        <a:rPr lang="fr-FR" sz="900" u="none" strike="noStrike" dirty="0">
                          <a:effectLst>
                            <a:outerShdw blurRad="38100" dist="38100" dir="2700000" algn="tl">
                              <a:srgbClr val="000000">
                                <a:alpha val="43137"/>
                              </a:srgbClr>
                            </a:outerShdw>
                          </a:effectLst>
                          <a:latin typeface="Book Antiqua" pitchFamily="18" charset="0"/>
                        </a:rPr>
                        <a:t>1610</a:t>
                      </a:r>
                      <a:endParaRPr lang="fr-FR" sz="9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7873" marR="7873" marT="7873" marB="0" anchor="b"/>
                </a:tc>
                <a:tc>
                  <a:txBody>
                    <a:bodyPr/>
                    <a:lstStyle/>
                    <a:p>
                      <a:pPr algn="ctr" fontAlgn="b"/>
                      <a:r>
                        <a:rPr lang="fr-FR" sz="900" u="none" strike="noStrike" dirty="0">
                          <a:effectLst>
                            <a:outerShdw blurRad="38100" dist="38100" dir="2700000" algn="tl">
                              <a:srgbClr val="000000">
                                <a:alpha val="43137"/>
                              </a:srgbClr>
                            </a:outerShdw>
                          </a:effectLst>
                          <a:latin typeface="Book Antiqua" pitchFamily="18" charset="0"/>
                        </a:rPr>
                        <a:t>13615</a:t>
                      </a:r>
                      <a:endParaRPr lang="fr-FR" sz="9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7873" marR="7873" marT="7873" marB="0" anchor="b"/>
                </a:tc>
                <a:tc>
                  <a:txBody>
                    <a:bodyPr/>
                    <a:lstStyle/>
                    <a:p>
                      <a:pPr algn="ctr" fontAlgn="b"/>
                      <a:r>
                        <a:rPr lang="fr-FR" sz="900" u="none" strike="noStrike" dirty="0">
                          <a:effectLst>
                            <a:outerShdw blurRad="38100" dist="38100" dir="2700000" algn="tl">
                              <a:srgbClr val="000000">
                                <a:alpha val="43137"/>
                              </a:srgbClr>
                            </a:outerShdw>
                          </a:effectLst>
                          <a:latin typeface="Book Antiqua" pitchFamily="18" charset="0"/>
                        </a:rPr>
                        <a:t>2387</a:t>
                      </a:r>
                      <a:endParaRPr lang="fr-FR" sz="9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7873" marR="7873" marT="7873" marB="0" anchor="b"/>
                </a:tc>
                <a:tc>
                  <a:txBody>
                    <a:bodyPr/>
                    <a:lstStyle/>
                    <a:p>
                      <a:pPr algn="ctr" fontAlgn="b"/>
                      <a:r>
                        <a:rPr lang="fr-FR" sz="900" u="none" strike="noStrike" dirty="0">
                          <a:effectLst>
                            <a:outerShdw blurRad="38100" dist="38100" dir="2700000" algn="tl">
                              <a:srgbClr val="000000">
                                <a:alpha val="43137"/>
                              </a:srgbClr>
                            </a:outerShdw>
                          </a:effectLst>
                          <a:latin typeface="Book Antiqua" pitchFamily="18" charset="0"/>
                        </a:rPr>
                        <a:t>2654</a:t>
                      </a:r>
                      <a:endParaRPr lang="fr-FR" sz="9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7873" marR="7873" marT="7873" marB="0" anchor="b"/>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guide fac centrale\Logo-Pharmacie.png"/>
          <p:cNvPicPr>
            <a:picLocks noChangeAspect="1" noChangeArrowheads="1"/>
          </p:cNvPicPr>
          <p:nvPr/>
        </p:nvPicPr>
        <p:blipFill>
          <a:blip r:embed="rId2" cstate="print">
            <a:lum bright="70000" contrast="-70000"/>
          </a:blip>
          <a:srcRect/>
          <a:stretch>
            <a:fillRect/>
          </a:stretch>
        </p:blipFill>
        <p:spPr bwMode="auto">
          <a:xfrm>
            <a:off x="1764840" y="4647017"/>
            <a:ext cx="864059" cy="453631"/>
          </a:xfrm>
          <a:prstGeom prst="rect">
            <a:avLst/>
          </a:prstGeom>
          <a:noFill/>
        </p:spPr>
      </p:pic>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42883" y="1691326"/>
            <a:ext cx="428628" cy="2052000"/>
          </a:xfrm>
          <a:prstGeom prst="round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1500" b="1" dirty="0" smtClean="0">
                <a:solidFill>
                  <a:srgbClr val="FF0000"/>
                </a:solidFill>
              </a:rPr>
              <a:t>A</a:t>
            </a:r>
            <a:r>
              <a:rPr lang="fr-FR" sz="1500" b="1" dirty="0" smtClean="0"/>
              <a:t>- </a:t>
            </a:r>
            <a:r>
              <a:rPr lang="fr-FR" sz="1200" b="1" dirty="0" smtClean="0"/>
              <a:t>Médecine</a:t>
            </a:r>
            <a:endParaRPr lang="fr-FR" sz="1500" b="1" dirty="0"/>
          </a:p>
        </p:txBody>
      </p:sp>
      <p:sp>
        <p:nvSpPr>
          <p:cNvPr id="17" name="Rectangle à coins arrondis 16"/>
          <p:cNvSpPr/>
          <p:nvPr/>
        </p:nvSpPr>
        <p:spPr>
          <a:xfrm>
            <a:off x="842949" y="1691326"/>
            <a:ext cx="4214842" cy="25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latin typeface="Book Antiqua" pitchFamily="18" charset="0"/>
              </a:rPr>
              <a:t>Graduation</a:t>
            </a:r>
          </a:p>
        </p:txBody>
      </p:sp>
      <p:sp>
        <p:nvSpPr>
          <p:cNvPr id="18" name="Rectangle à coins arrondis 17"/>
          <p:cNvSpPr/>
          <p:nvPr/>
        </p:nvSpPr>
        <p:spPr>
          <a:xfrm>
            <a:off x="842949" y="3439590"/>
            <a:ext cx="4214842" cy="25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latin typeface="Book Antiqua" pitchFamily="18" charset="0"/>
              </a:rPr>
              <a:t>Post-Graduation</a:t>
            </a:r>
          </a:p>
        </p:txBody>
      </p:sp>
      <p:sp>
        <p:nvSpPr>
          <p:cNvPr id="19" name="Rectangle à coins arrondis 18"/>
          <p:cNvSpPr/>
          <p:nvPr/>
        </p:nvSpPr>
        <p:spPr>
          <a:xfrm>
            <a:off x="842949" y="2119954"/>
            <a:ext cx="1428761" cy="3571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latin typeface="Book Antiqua" pitchFamily="18" charset="0"/>
              </a:rPr>
              <a:t>Cycle</a:t>
            </a:r>
          </a:p>
          <a:p>
            <a:pPr algn="ctr"/>
            <a:r>
              <a:rPr lang="fr-FR" sz="1100" b="1" dirty="0" smtClean="0">
                <a:latin typeface="Book Antiqua" pitchFamily="18" charset="0"/>
              </a:rPr>
              <a:t>Préclinique</a:t>
            </a:r>
          </a:p>
        </p:txBody>
      </p:sp>
      <p:sp>
        <p:nvSpPr>
          <p:cNvPr id="21" name="Rectangle à coins arrondis 20"/>
          <p:cNvSpPr/>
          <p:nvPr/>
        </p:nvSpPr>
        <p:spPr>
          <a:xfrm>
            <a:off x="3986220" y="2119954"/>
            <a:ext cx="1080000" cy="1260000"/>
          </a:xfrm>
          <a:prstGeom prst="roundRect">
            <a:avLst/>
          </a:prstGeom>
          <a:solidFill>
            <a:srgbClr val="00B0F0"/>
          </a:solidFill>
          <a:ln>
            <a:solidFill>
              <a:schemeClr val="accent5">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Docteur</a:t>
            </a:r>
          </a:p>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en Médecine</a:t>
            </a:r>
          </a:p>
        </p:txBody>
      </p:sp>
      <p:cxnSp>
        <p:nvCxnSpPr>
          <p:cNvPr id="25" name="Forme 24"/>
          <p:cNvCxnSpPr/>
          <p:nvPr/>
        </p:nvCxnSpPr>
        <p:spPr>
          <a:xfrm rot="16200000" flipH="1">
            <a:off x="1542701" y="2061175"/>
            <a:ext cx="252000" cy="1080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77597" y="2548582"/>
            <a:ext cx="360996"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3 ans</a:t>
            </a:r>
            <a:endParaRPr lang="fr-FR" sz="600" b="1" dirty="0"/>
          </a:p>
        </p:txBody>
      </p:sp>
      <p:sp>
        <p:nvSpPr>
          <p:cNvPr id="33" name="Rectangle 32"/>
          <p:cNvSpPr/>
          <p:nvPr/>
        </p:nvSpPr>
        <p:spPr>
          <a:xfrm>
            <a:off x="2628899" y="2935420"/>
            <a:ext cx="360996"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3 ans</a:t>
            </a:r>
            <a:endParaRPr lang="fr-FR" sz="600" b="1" dirty="0"/>
          </a:p>
        </p:txBody>
      </p:sp>
      <p:sp>
        <p:nvSpPr>
          <p:cNvPr id="20" name="Rectangle à coins arrondis 19"/>
          <p:cNvSpPr/>
          <p:nvPr/>
        </p:nvSpPr>
        <p:spPr>
          <a:xfrm>
            <a:off x="2200270" y="2548582"/>
            <a:ext cx="1428761" cy="3571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latin typeface="Book Antiqua" pitchFamily="18" charset="0"/>
              </a:rPr>
              <a:t>Cycle</a:t>
            </a:r>
          </a:p>
          <a:p>
            <a:pPr algn="ctr"/>
            <a:r>
              <a:rPr lang="fr-FR" sz="1100" b="1" dirty="0" smtClean="0">
                <a:latin typeface="Book Antiqua" pitchFamily="18" charset="0"/>
              </a:rPr>
              <a:t>Clinique</a:t>
            </a:r>
            <a:endParaRPr lang="fr-FR" sz="1100" b="1" dirty="0">
              <a:latin typeface="Book Antiqua" pitchFamily="18" charset="0"/>
            </a:endParaRPr>
          </a:p>
        </p:txBody>
      </p:sp>
      <p:sp>
        <p:nvSpPr>
          <p:cNvPr id="35" name="Rectangle à coins arrondis 34"/>
          <p:cNvSpPr/>
          <p:nvPr/>
        </p:nvSpPr>
        <p:spPr>
          <a:xfrm>
            <a:off x="342883" y="4443094"/>
            <a:ext cx="428628" cy="1872000"/>
          </a:xfrm>
          <a:prstGeom prst="roundRect">
            <a:avLst/>
          </a:prstGeom>
          <a:solidFill>
            <a:srgbClr val="FFFFFF"/>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smtClean="0">
                <a:solidFill>
                  <a:srgbClr val="FF0000"/>
                </a:solidFill>
                <a:latin typeface="Book Antiqua" pitchFamily="18" charset="0"/>
              </a:rPr>
              <a:t>B</a:t>
            </a:r>
            <a:r>
              <a:rPr lang="fr-FR" sz="1200" b="1" dirty="0" smtClean="0">
                <a:solidFill>
                  <a:schemeClr val="tx1"/>
                </a:solidFill>
                <a:latin typeface="Book Antiqua" pitchFamily="18" charset="0"/>
              </a:rPr>
              <a:t>- </a:t>
            </a:r>
            <a:r>
              <a:rPr lang="fr-FR" sz="1150" b="1" dirty="0" smtClean="0">
                <a:solidFill>
                  <a:srgbClr val="FF0000"/>
                </a:solidFill>
                <a:latin typeface="Book Antiqua" pitchFamily="18" charset="0"/>
              </a:rPr>
              <a:t>Médecine Dentaire</a:t>
            </a:r>
            <a:endParaRPr lang="fr-FR" sz="1150" b="1" dirty="0">
              <a:solidFill>
                <a:srgbClr val="FF0000"/>
              </a:solidFill>
              <a:latin typeface="Book Antiqua" pitchFamily="18" charset="0"/>
            </a:endParaRPr>
          </a:p>
        </p:txBody>
      </p:sp>
      <p:sp>
        <p:nvSpPr>
          <p:cNvPr id="40" name="Rectangle à coins arrondis 39"/>
          <p:cNvSpPr/>
          <p:nvPr/>
        </p:nvSpPr>
        <p:spPr>
          <a:xfrm>
            <a:off x="3986220" y="4728846"/>
            <a:ext cx="1071571" cy="1214446"/>
          </a:xfrm>
          <a:prstGeom prst="roundRect">
            <a:avLst/>
          </a:prstGeom>
          <a:solidFill>
            <a:srgbClr val="FFFFFF"/>
          </a:solidFill>
          <a:ln>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Docteur</a:t>
            </a:r>
          </a:p>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en Chirurgie Dentaire</a:t>
            </a:r>
            <a:endParaRPr lang="fr-FR" sz="1200" b="1" dirty="0">
              <a:solidFill>
                <a:schemeClr val="tx1"/>
              </a:solidFill>
              <a:effectLst>
                <a:outerShdw blurRad="38100" dist="38100" dir="2700000" algn="tl">
                  <a:srgbClr val="000000">
                    <a:alpha val="43137"/>
                  </a:srgbClr>
                </a:outerShdw>
              </a:effectLst>
              <a:latin typeface="Book Antiqua" pitchFamily="18" charset="0"/>
            </a:endParaRPr>
          </a:p>
        </p:txBody>
      </p:sp>
      <p:cxnSp>
        <p:nvCxnSpPr>
          <p:cNvPr id="41" name="Forme 40"/>
          <p:cNvCxnSpPr/>
          <p:nvPr/>
        </p:nvCxnSpPr>
        <p:spPr>
          <a:xfrm rot="16200000" flipH="1">
            <a:off x="1669685" y="4295019"/>
            <a:ext cx="250033" cy="1332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1485891" y="5040675"/>
            <a:ext cx="507629" cy="259675"/>
          </a:xfrm>
          <a:prstGeom prst="ellipse">
            <a:avLst/>
          </a:prstGeom>
          <a:noFill/>
          <a:ln/>
        </p:spPr>
        <p:style>
          <a:lnRef idx="0">
            <a:schemeClr val="accent3"/>
          </a:lnRef>
          <a:fillRef idx="3">
            <a:schemeClr val="accent3"/>
          </a:fillRef>
          <a:effectRef idx="3">
            <a:schemeClr val="accent3"/>
          </a:effectRef>
          <a:fontRef idx="minor">
            <a:schemeClr val="lt1"/>
          </a:fontRef>
        </p:style>
        <p:txBody>
          <a:bodyPr wrap="none">
            <a:spAutoFit/>
          </a:bodyPr>
          <a:lstStyle/>
          <a:p>
            <a:r>
              <a:rPr lang="fr-FR" sz="600" b="1" dirty="0" smtClean="0">
                <a:solidFill>
                  <a:prstClr val="black"/>
                </a:solidFill>
                <a:latin typeface="Book Antiqua" pitchFamily="18" charset="0"/>
                <a:cs typeface="Arial" pitchFamily="34" charset="0"/>
              </a:rPr>
              <a:t>2 ans</a:t>
            </a:r>
            <a:endParaRPr lang="fr-FR" sz="900" b="1" dirty="0"/>
          </a:p>
        </p:txBody>
      </p:sp>
      <p:cxnSp>
        <p:nvCxnSpPr>
          <p:cNvPr id="48" name="Connecteur droit avec flèche 47"/>
          <p:cNvCxnSpPr/>
          <p:nvPr/>
        </p:nvCxnSpPr>
        <p:spPr>
          <a:xfrm rot="5400000">
            <a:off x="2913527" y="5300680"/>
            <a:ext cx="28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414717" y="5586102"/>
            <a:ext cx="327334"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1 an</a:t>
            </a:r>
            <a:endParaRPr lang="fr-FR" sz="600" b="1" dirty="0"/>
          </a:p>
        </p:txBody>
      </p:sp>
      <p:cxnSp>
        <p:nvCxnSpPr>
          <p:cNvPr id="42" name="Connecteur droit avec flèche 41"/>
          <p:cNvCxnSpPr/>
          <p:nvPr/>
        </p:nvCxnSpPr>
        <p:spPr>
          <a:xfrm>
            <a:off x="3271841" y="558610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à coins arrondis 37"/>
          <p:cNvSpPr/>
          <p:nvPr/>
        </p:nvSpPr>
        <p:spPr>
          <a:xfrm>
            <a:off x="842949" y="4728846"/>
            <a:ext cx="1428761" cy="2520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smtClean="0">
                <a:solidFill>
                  <a:schemeClr val="tx1"/>
                </a:solidFill>
                <a:latin typeface="Book Antiqua" pitchFamily="18" charset="0"/>
              </a:rPr>
              <a:t>Cycle Préclinique</a:t>
            </a:r>
          </a:p>
        </p:txBody>
      </p:sp>
      <p:sp>
        <p:nvSpPr>
          <p:cNvPr id="39" name="Rectangle à coins arrondis 38"/>
          <p:cNvSpPr/>
          <p:nvPr/>
        </p:nvSpPr>
        <p:spPr>
          <a:xfrm>
            <a:off x="2486022" y="4943160"/>
            <a:ext cx="1428761" cy="2520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smtClean="0">
                <a:solidFill>
                  <a:schemeClr val="tx1"/>
                </a:solidFill>
                <a:latin typeface="Book Antiqua" pitchFamily="18" charset="0"/>
              </a:rPr>
              <a:t>Cycle Clinique</a:t>
            </a:r>
          </a:p>
        </p:txBody>
      </p:sp>
      <p:sp>
        <p:nvSpPr>
          <p:cNvPr id="37" name="Rectangle à coins arrondis 36"/>
          <p:cNvSpPr/>
          <p:nvPr/>
        </p:nvSpPr>
        <p:spPr>
          <a:xfrm>
            <a:off x="842949" y="5443226"/>
            <a:ext cx="2500330" cy="2520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Stage interne</a:t>
            </a:r>
          </a:p>
        </p:txBody>
      </p:sp>
      <p:sp>
        <p:nvSpPr>
          <p:cNvPr id="36" name="Rectangle à coins arrondis 35"/>
          <p:cNvSpPr/>
          <p:nvPr/>
        </p:nvSpPr>
        <p:spPr>
          <a:xfrm>
            <a:off x="842949" y="4371656"/>
            <a:ext cx="4214842" cy="2520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solidFill>
                  <a:schemeClr val="tx1"/>
                </a:solidFill>
                <a:latin typeface="Book Antiqua" pitchFamily="18" charset="0"/>
              </a:rPr>
              <a:t>Graduation</a:t>
            </a:r>
            <a:endParaRPr lang="fr-FR" sz="1300" b="1" dirty="0">
              <a:solidFill>
                <a:schemeClr val="tx1"/>
              </a:solidFill>
              <a:latin typeface="Book Antiqua" pitchFamily="18" charset="0"/>
            </a:endParaRPr>
          </a:p>
        </p:txBody>
      </p:sp>
      <p:sp>
        <p:nvSpPr>
          <p:cNvPr id="65" name="Ellipse 64"/>
          <p:cNvSpPr/>
          <p:nvPr/>
        </p:nvSpPr>
        <p:spPr>
          <a:xfrm>
            <a:off x="2628899" y="5183551"/>
            <a:ext cx="507629" cy="259675"/>
          </a:xfrm>
          <a:prstGeom prst="ellipse">
            <a:avLst/>
          </a:prstGeom>
          <a:noFill/>
          <a:ln/>
        </p:spPr>
        <p:style>
          <a:lnRef idx="0">
            <a:schemeClr val="accent3"/>
          </a:lnRef>
          <a:fillRef idx="3">
            <a:schemeClr val="accent3"/>
          </a:fillRef>
          <a:effectRef idx="3">
            <a:schemeClr val="accent3"/>
          </a:effectRef>
          <a:fontRef idx="minor">
            <a:schemeClr val="lt1"/>
          </a:fontRef>
        </p:style>
        <p:txBody>
          <a:bodyPr wrap="none">
            <a:spAutoFit/>
          </a:bodyPr>
          <a:lstStyle/>
          <a:p>
            <a:r>
              <a:rPr lang="fr-FR" sz="600" b="1" dirty="0" smtClean="0">
                <a:solidFill>
                  <a:prstClr val="black"/>
                </a:solidFill>
                <a:latin typeface="Book Antiqua" pitchFamily="18" charset="0"/>
                <a:cs typeface="Arial" pitchFamily="34" charset="0"/>
              </a:rPr>
              <a:t>3 ans</a:t>
            </a:r>
            <a:endParaRPr lang="fr-FR" sz="900" b="1" dirty="0"/>
          </a:p>
        </p:txBody>
      </p:sp>
      <p:sp>
        <p:nvSpPr>
          <p:cNvPr id="45" name="Rectangle à coins arrondis 44"/>
          <p:cNvSpPr/>
          <p:nvPr/>
        </p:nvSpPr>
        <p:spPr>
          <a:xfrm>
            <a:off x="842949" y="3120086"/>
            <a:ext cx="2786082" cy="25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latin typeface="Book Antiqua" pitchFamily="18" charset="0"/>
              </a:rPr>
              <a:t>Stage</a:t>
            </a:r>
            <a:r>
              <a:rPr lang="fr-FR" sz="1400" b="1" dirty="0" smtClean="0">
                <a:solidFill>
                  <a:srgbClr val="FF0000"/>
                </a:solidFill>
                <a:latin typeface="Book Antiqua" pitchFamily="18" charset="0"/>
              </a:rPr>
              <a:t> </a:t>
            </a:r>
            <a:r>
              <a:rPr lang="fr-FR" sz="1400" b="1" dirty="0" smtClean="0">
                <a:solidFill>
                  <a:schemeClr val="bg1"/>
                </a:solidFill>
                <a:latin typeface="Book Antiqua" pitchFamily="18" charset="0"/>
              </a:rPr>
              <a:t>interne</a:t>
            </a:r>
            <a:endParaRPr lang="fr-FR" sz="1300" b="1" dirty="0" smtClean="0">
              <a:solidFill>
                <a:schemeClr val="bg1"/>
              </a:solidFill>
              <a:latin typeface="Book Antiqua" pitchFamily="18" charset="0"/>
            </a:endParaRPr>
          </a:p>
        </p:txBody>
      </p:sp>
      <p:cxnSp>
        <p:nvCxnSpPr>
          <p:cNvPr id="63" name="Connecteur droit avec flèche 62"/>
          <p:cNvCxnSpPr/>
          <p:nvPr/>
        </p:nvCxnSpPr>
        <p:spPr>
          <a:xfrm rot="5400000">
            <a:off x="2879726" y="301292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45" idx="3"/>
          </p:cNvCxnSpPr>
          <p:nvPr/>
        </p:nvCxnSpPr>
        <p:spPr>
          <a:xfrm>
            <a:off x="3629031" y="3246086"/>
            <a:ext cx="36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587449" y="3078296"/>
            <a:ext cx="327334"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1 an</a:t>
            </a:r>
            <a:endParaRPr lang="fr-FR" sz="600" b="1" dirty="0"/>
          </a:p>
        </p:txBody>
      </p:sp>
      <p:sp>
        <p:nvSpPr>
          <p:cNvPr id="72" name="Rectangle à coins arrondis 71"/>
          <p:cNvSpPr/>
          <p:nvPr/>
        </p:nvSpPr>
        <p:spPr>
          <a:xfrm>
            <a:off x="842949" y="5977044"/>
            <a:ext cx="4215600" cy="2520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Post-Graduation </a:t>
            </a:r>
          </a:p>
        </p:txBody>
      </p:sp>
      <p:sp>
        <p:nvSpPr>
          <p:cNvPr id="30" name="Rectangle à coins arrondis 29"/>
          <p:cNvSpPr/>
          <p:nvPr/>
        </p:nvSpPr>
        <p:spPr>
          <a:xfrm>
            <a:off x="271445" y="242864"/>
            <a:ext cx="4857784" cy="749141"/>
          </a:xfrm>
          <a:prstGeom prst="roundRect">
            <a:avLst>
              <a:gd name="adj" fmla="val 37956"/>
            </a:avLst>
          </a:prstGeom>
          <a:blipFill>
            <a:blip r:embed="rId3"/>
            <a:tile tx="0" ty="0" sx="100000" sy="100000" flip="none" algn="tl"/>
          </a:blipFill>
          <a:ln>
            <a:solidFill>
              <a:schemeClr val="tx1"/>
            </a:solidFill>
          </a:ln>
        </p:spPr>
        <p:txBody>
          <a:bodyPr wrap="square">
            <a:spAutoFit/>
          </a:bodyPr>
          <a:lstStyle/>
          <a:p>
            <a:pPr algn="just"/>
            <a:r>
              <a:rPr lang="fr-FR" sz="1200" dirty="0" smtClean="0">
                <a:latin typeface="Book Antiqua" pitchFamily="18" charset="0"/>
                <a:cs typeface="Arial" pitchFamily="34" charset="0"/>
              </a:rPr>
              <a:t>          </a:t>
            </a:r>
            <a:r>
              <a:rPr lang="fr-FR" sz="1400" dirty="0" smtClean="0">
                <a:solidFill>
                  <a:srgbClr val="000000"/>
                </a:solidFill>
                <a:latin typeface="Algerian" pitchFamily="82" charset="0"/>
                <a:ea typeface="Times New Roman" pitchFamily="18" charset="0"/>
                <a:cs typeface="Arial" pitchFamily="34" charset="0"/>
              </a:rPr>
              <a:t>L</a:t>
            </a:r>
            <a:r>
              <a:rPr lang="fr-FR" sz="1200" dirty="0" smtClean="0">
                <a:latin typeface="Book Antiqua" pitchFamily="18" charset="0"/>
                <a:cs typeface="Arial" pitchFamily="34" charset="0"/>
              </a:rPr>
              <a:t>es conditions  d'admission, basées  sur  la  moyenne des notes obtenues   au   Baccalauréat,  sont   fixées   par   un   arrêté    ministériel annuellement actualisé...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ibliothèque\guide fac centrale\logo fac pharmacie.jpg"/>
          <p:cNvPicPr>
            <a:picLocks noChangeAspect="1" noChangeArrowheads="1"/>
          </p:cNvPicPr>
          <p:nvPr/>
        </p:nvPicPr>
        <p:blipFill>
          <a:blip r:embed="rId2">
            <a:lum bright="70000" contrast="-70000"/>
          </a:blip>
          <a:srcRect/>
          <a:stretch>
            <a:fillRect/>
          </a:stretch>
        </p:blipFill>
        <p:spPr bwMode="auto">
          <a:xfrm>
            <a:off x="771511" y="1028682"/>
            <a:ext cx="3714776" cy="4697307"/>
          </a:xfrm>
          <a:prstGeom prst="rect">
            <a:avLst/>
          </a:prstGeom>
          <a:noFill/>
        </p:spPr>
      </p:pic>
      <p:sp>
        <p:nvSpPr>
          <p:cNvPr id="8" name="Arrondir un rectangle avec un coin du même côté 7"/>
          <p:cNvSpPr/>
          <p:nvPr/>
        </p:nvSpPr>
        <p:spPr>
          <a:xfrm>
            <a:off x="342883" y="314302"/>
            <a:ext cx="4786346" cy="285752"/>
          </a:xfrm>
          <a:prstGeom prst="round2SameRect">
            <a:avLst/>
          </a:prstGeom>
          <a:solidFill>
            <a:srgbClr val="FFFFCC"/>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0721" name="Rectangle 1"/>
          <p:cNvSpPr>
            <a:spLocks noChangeArrowheads="1"/>
          </p:cNvSpPr>
          <p:nvPr/>
        </p:nvSpPr>
        <p:spPr bwMode="auto">
          <a:xfrm>
            <a:off x="228583" y="232294"/>
            <a:ext cx="4972084" cy="795821"/>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r>
              <a:rPr lang="fr-FR" sz="1400" b="1" dirty="0" smtClean="0">
                <a:solidFill>
                  <a:srgbClr val="FF0000"/>
                </a:solidFill>
                <a:latin typeface="Book Antiqua" pitchFamily="18" charset="0"/>
                <a:ea typeface="Times New Roman" pitchFamily="18" charset="0"/>
                <a:cs typeface="Arial" pitchFamily="34" charset="0"/>
              </a:rPr>
              <a:t>  1- La Faculté de Pharmacie:</a:t>
            </a:r>
          </a:p>
          <a:p>
            <a:pPr indent="577617"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eaLnBrk="0" fontAlgn="base" hangingPunct="0">
              <a:lnSpc>
                <a:spcPct val="150000"/>
              </a:lnSpc>
              <a:spcBef>
                <a:spcPct val="0"/>
              </a:spcBef>
              <a:spcAft>
                <a:spcPct val="0"/>
              </a:spcAft>
            </a:pPr>
            <a:r>
              <a:rPr lang="fr-FR" sz="1200" dirty="0" smtClean="0">
                <a:solidFill>
                  <a:srgbClr val="000000"/>
                </a:solidFill>
                <a:latin typeface="Algerian" pitchFamily="82" charset="0"/>
                <a:ea typeface="Times New Roman" pitchFamily="18" charset="0"/>
                <a:cs typeface="Arial" pitchFamily="34" charset="0"/>
              </a:rPr>
              <a:t>          </a:t>
            </a:r>
            <a:endParaRPr lang="fr-FR" sz="1100" dirty="0" smtClean="0">
              <a:latin typeface="Book Antiqua" pitchFamily="18" charset="0"/>
              <a:cs typeface="Arial" pitchFamily="34" charset="0"/>
            </a:endParaRPr>
          </a:p>
        </p:txBody>
      </p:sp>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24</a:t>
            </a:fld>
            <a:endParaRPr lang="fr-FR"/>
          </a:p>
        </p:txBody>
      </p:sp>
      <p:pic>
        <p:nvPicPr>
          <p:cNvPr id="2051" name="Picture 3" descr="D:\Bibliothèque\guide fac centrale\faculté pharmacie_fr.jpg"/>
          <p:cNvPicPr>
            <a:picLocks noChangeAspect="1" noChangeArrowheads="1"/>
          </p:cNvPicPr>
          <p:nvPr/>
        </p:nvPicPr>
        <p:blipFill>
          <a:blip r:embed="rId3"/>
          <a:srcRect/>
          <a:stretch>
            <a:fillRect/>
          </a:stretch>
        </p:blipFill>
        <p:spPr bwMode="auto">
          <a:xfrm>
            <a:off x="3629139" y="671492"/>
            <a:ext cx="1500090" cy="1071569"/>
          </a:xfrm>
          <a:prstGeom prst="rect">
            <a:avLst/>
          </a:prstGeom>
          <a:noFill/>
        </p:spPr>
      </p:pic>
      <p:graphicFrame>
        <p:nvGraphicFramePr>
          <p:cNvPr id="12" name="Tableau 11"/>
          <p:cNvGraphicFramePr>
            <a:graphicFrameLocks noGrp="1"/>
          </p:cNvGraphicFramePr>
          <p:nvPr/>
        </p:nvGraphicFramePr>
        <p:xfrm>
          <a:off x="342883" y="5243524"/>
          <a:ext cx="4714909" cy="1510678"/>
        </p:xfrm>
        <a:graphic>
          <a:graphicData uri="http://schemas.openxmlformats.org/drawingml/2006/table">
            <a:tbl>
              <a:tblPr>
                <a:tableStyleId>{35758FB7-9AC5-4552-8A53-C91805E547FA}</a:tableStyleId>
              </a:tblPr>
              <a:tblGrid>
                <a:gridCol w="1747483"/>
                <a:gridCol w="989142"/>
                <a:gridCol w="989142"/>
                <a:gridCol w="989142"/>
              </a:tblGrid>
              <a:tr h="1321843">
                <a:tc>
                  <a:txBody>
                    <a:bodyPr/>
                    <a:lstStyle/>
                    <a:p>
                      <a:pPr algn="ctr" fontAlgn="ctr"/>
                      <a:r>
                        <a:rPr lang="fr-FR" sz="1100" u="none" strike="noStrike" dirty="0">
                          <a:latin typeface="Book Antiqua" pitchFamily="18" charset="0"/>
                        </a:rPr>
                        <a:t>Filière</a:t>
                      </a:r>
                      <a:endParaRPr lang="fr-FR" sz="1100" b="1" i="0" u="none" strike="noStrike" dirty="0">
                        <a:solidFill>
                          <a:srgbClr val="000000"/>
                        </a:solidFill>
                        <a:latin typeface="Book Antiqua" pitchFamily="18" charset="0"/>
                      </a:endParaRPr>
                    </a:p>
                  </a:txBody>
                  <a:tcPr marL="9442" marR="9442" marT="9442" marB="0" anchor="ctr"/>
                </a:tc>
                <a:tc>
                  <a:txBody>
                    <a:bodyPr/>
                    <a:lstStyle/>
                    <a:p>
                      <a:pPr algn="ctr" fontAlgn="ctr"/>
                      <a:r>
                        <a:rPr lang="fr-FR" sz="1000" u="none" strike="noStrike" dirty="0">
                          <a:latin typeface="Book Antiqua" pitchFamily="18" charset="0"/>
                        </a:rPr>
                        <a:t>Inscrits en Graduation Classique </a:t>
                      </a:r>
                      <a:br>
                        <a:rPr lang="fr-FR" sz="1000" u="none" strike="noStrike" dirty="0">
                          <a:latin typeface="Book Antiqua" pitchFamily="18" charset="0"/>
                        </a:rPr>
                      </a:br>
                      <a:r>
                        <a:rPr lang="fr-FR" sz="1000" u="none" strike="noStrike" dirty="0">
                          <a:latin typeface="Book Antiqua" pitchFamily="18" charset="0"/>
                        </a:rPr>
                        <a:t>2021-2022</a:t>
                      </a:r>
                      <a:endParaRPr lang="fr-FR" sz="1000" b="1" i="0" u="none" strike="noStrike" dirty="0">
                        <a:solidFill>
                          <a:srgbClr val="000000"/>
                        </a:solidFill>
                        <a:latin typeface="Book Antiqua" pitchFamily="18" charset="0"/>
                      </a:endParaRPr>
                    </a:p>
                  </a:txBody>
                  <a:tcPr marL="9442" marR="9442" marT="9442" marB="0" vert="vert270" anchor="ctr"/>
                </a:tc>
                <a:tc>
                  <a:txBody>
                    <a:bodyPr/>
                    <a:lstStyle/>
                    <a:p>
                      <a:pPr algn="ctr" fontAlgn="ctr"/>
                      <a:r>
                        <a:rPr lang="fr-FR" sz="1000" u="none" strike="noStrike" dirty="0">
                          <a:latin typeface="Book Antiqua" pitchFamily="18" charset="0"/>
                        </a:rPr>
                        <a:t>Inscrits en Dernière Année Licence LMD </a:t>
                      </a:r>
                      <a:br>
                        <a:rPr lang="fr-FR" sz="1000" u="none" strike="noStrike" dirty="0">
                          <a:latin typeface="Book Antiqua" pitchFamily="18" charset="0"/>
                        </a:rPr>
                      </a:br>
                      <a:r>
                        <a:rPr lang="fr-FR" sz="1000" u="none" strike="noStrike" dirty="0">
                          <a:latin typeface="Book Antiqua" pitchFamily="18" charset="0"/>
                        </a:rPr>
                        <a:t>2021-2022 </a:t>
                      </a:r>
                      <a:endParaRPr lang="fr-FR" sz="1000" b="1" i="0" u="none" strike="noStrike" dirty="0">
                        <a:solidFill>
                          <a:srgbClr val="000000"/>
                        </a:solidFill>
                        <a:latin typeface="Book Antiqua" pitchFamily="18" charset="0"/>
                      </a:endParaRPr>
                    </a:p>
                  </a:txBody>
                  <a:tcPr marL="9442" marR="9442" marT="9442" marB="0" vert="vert270" anchor="ctr"/>
                </a:tc>
                <a:tc>
                  <a:txBody>
                    <a:bodyPr/>
                    <a:lstStyle/>
                    <a:p>
                      <a:pPr algn="ctr" fontAlgn="ctr"/>
                      <a:r>
                        <a:rPr lang="fr-FR" sz="1000" u="none" strike="noStrike" dirty="0">
                          <a:latin typeface="Book Antiqua" pitchFamily="18" charset="0"/>
                        </a:rPr>
                        <a:t>Diplômés de la Graduation Classique</a:t>
                      </a:r>
                      <a:br>
                        <a:rPr lang="fr-FR" sz="1000" u="none" strike="noStrike" dirty="0">
                          <a:latin typeface="Book Antiqua" pitchFamily="18" charset="0"/>
                        </a:rPr>
                      </a:br>
                      <a:r>
                        <a:rPr lang="fr-FR" sz="1000" u="none" strike="noStrike" dirty="0">
                          <a:latin typeface="Book Antiqua" pitchFamily="18" charset="0"/>
                        </a:rPr>
                        <a:t>2020-2021</a:t>
                      </a:r>
                      <a:endParaRPr lang="fr-FR" sz="1000" b="1" i="0" u="none" strike="noStrike" dirty="0">
                        <a:solidFill>
                          <a:srgbClr val="000000"/>
                        </a:solidFill>
                        <a:latin typeface="Book Antiqua" pitchFamily="18" charset="0"/>
                      </a:endParaRPr>
                    </a:p>
                  </a:txBody>
                  <a:tcPr marL="9442" marR="9442" marT="9442" marB="0" vert="vert270" anchor="ctr"/>
                </a:tc>
              </a:tr>
              <a:tr h="188835">
                <a:tc>
                  <a:txBody>
                    <a:bodyPr/>
                    <a:lstStyle/>
                    <a:p>
                      <a:pPr algn="l" fontAlgn="ctr"/>
                      <a:r>
                        <a:rPr lang="fr-FR" sz="1000" u="none" strike="noStrike">
                          <a:latin typeface="Book Antiqua" pitchFamily="18" charset="0"/>
                        </a:rPr>
                        <a:t>Docteur en pharmacie</a:t>
                      </a:r>
                      <a:endParaRPr lang="fr-FR" sz="1000" b="0" i="0" u="none" strike="noStrike">
                        <a:solidFill>
                          <a:srgbClr val="000000"/>
                        </a:solidFill>
                        <a:latin typeface="Book Antiqua" pitchFamily="18" charset="0"/>
                      </a:endParaRPr>
                    </a:p>
                  </a:txBody>
                  <a:tcPr marL="9442" marR="9442" marT="9442" marB="0" anchor="ctr"/>
                </a:tc>
                <a:tc>
                  <a:txBody>
                    <a:bodyPr/>
                    <a:lstStyle/>
                    <a:p>
                      <a:pPr algn="ctr" fontAlgn="ctr"/>
                      <a:r>
                        <a:rPr lang="fr-FR" sz="1000" u="none" strike="noStrike">
                          <a:latin typeface="Book Antiqua" pitchFamily="18" charset="0"/>
                        </a:rPr>
                        <a:t>3393</a:t>
                      </a:r>
                      <a:endParaRPr lang="fr-FR" sz="1000" b="0" i="0" u="none" strike="noStrike">
                        <a:solidFill>
                          <a:srgbClr val="000000"/>
                        </a:solidFill>
                        <a:latin typeface="Book Antiqua" pitchFamily="18" charset="0"/>
                      </a:endParaRPr>
                    </a:p>
                  </a:txBody>
                  <a:tcPr marL="9442" marR="9442" marT="9442" marB="0" anchor="ctr"/>
                </a:tc>
                <a:tc>
                  <a:txBody>
                    <a:bodyPr/>
                    <a:lstStyle/>
                    <a:p>
                      <a:pPr algn="ctr" fontAlgn="ctr"/>
                      <a:r>
                        <a:rPr lang="fr-FR" sz="1000" u="none" strike="noStrike">
                          <a:latin typeface="Book Antiqua" pitchFamily="18" charset="0"/>
                        </a:rPr>
                        <a:t>636</a:t>
                      </a:r>
                      <a:endParaRPr lang="fr-FR" sz="1000" b="0" i="0" u="none" strike="noStrike">
                        <a:solidFill>
                          <a:srgbClr val="000000"/>
                        </a:solidFill>
                        <a:latin typeface="Book Antiqua" pitchFamily="18" charset="0"/>
                      </a:endParaRPr>
                    </a:p>
                  </a:txBody>
                  <a:tcPr marL="9442" marR="9442" marT="9442" marB="0" anchor="ctr"/>
                </a:tc>
                <a:tc>
                  <a:txBody>
                    <a:bodyPr/>
                    <a:lstStyle/>
                    <a:p>
                      <a:pPr algn="ctr" fontAlgn="ctr"/>
                      <a:r>
                        <a:rPr lang="fr-FR" sz="1000" u="none" strike="noStrike" dirty="0">
                          <a:latin typeface="Book Antiqua" pitchFamily="18" charset="0"/>
                        </a:rPr>
                        <a:t>413</a:t>
                      </a:r>
                      <a:endParaRPr lang="fr-FR" sz="1000" b="0" i="0" u="none" strike="noStrike" dirty="0">
                        <a:solidFill>
                          <a:srgbClr val="000000"/>
                        </a:solidFill>
                        <a:latin typeface="Book Antiqua" pitchFamily="18" charset="0"/>
                      </a:endParaRPr>
                    </a:p>
                  </a:txBody>
                  <a:tcPr marL="9442" marR="9442" marT="9442"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guide fac centrale\Logo-Pharmacie.png"/>
          <p:cNvPicPr>
            <a:picLocks noChangeAspect="1" noChangeArrowheads="1"/>
          </p:cNvPicPr>
          <p:nvPr/>
        </p:nvPicPr>
        <p:blipFill>
          <a:blip r:embed="rId2" cstate="print">
            <a:lum bright="70000" contrast="-70000"/>
          </a:blip>
          <a:srcRect/>
          <a:stretch>
            <a:fillRect/>
          </a:stretch>
        </p:blipFill>
        <p:spPr bwMode="auto">
          <a:xfrm>
            <a:off x="1764840" y="4647017"/>
            <a:ext cx="864059" cy="453631"/>
          </a:xfrm>
          <a:prstGeom prst="rect">
            <a:avLst/>
          </a:prstGeom>
          <a:noFill/>
        </p:spPr>
      </p:pic>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49"/>
          <p:cNvSpPr/>
          <p:nvPr/>
        </p:nvSpPr>
        <p:spPr>
          <a:xfrm>
            <a:off x="342883" y="2500804"/>
            <a:ext cx="428628" cy="1872000"/>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smtClean="0">
                <a:solidFill>
                  <a:srgbClr val="FF0000"/>
                </a:solidFill>
                <a:latin typeface="Book Antiqua" pitchFamily="18" charset="0"/>
              </a:rPr>
              <a:t>C</a:t>
            </a:r>
            <a:r>
              <a:rPr lang="fr-FR" sz="1200" b="1" dirty="0" smtClean="0">
                <a:solidFill>
                  <a:schemeClr val="tx1"/>
                </a:solidFill>
                <a:latin typeface="Book Antiqua" pitchFamily="18" charset="0"/>
              </a:rPr>
              <a:t>- </a:t>
            </a:r>
            <a:r>
              <a:rPr lang="fr-FR" sz="1150" b="1" dirty="0" smtClean="0">
                <a:solidFill>
                  <a:schemeClr val="tx1"/>
                </a:solidFill>
                <a:latin typeface="Book Antiqua" pitchFamily="18" charset="0"/>
              </a:rPr>
              <a:t>Pharmacie</a:t>
            </a:r>
            <a:endParaRPr lang="fr-FR" sz="1150" b="1" dirty="0">
              <a:solidFill>
                <a:schemeClr val="tx1"/>
              </a:solidFill>
              <a:latin typeface="Book Antiqua" pitchFamily="18" charset="0"/>
            </a:endParaRPr>
          </a:p>
        </p:txBody>
      </p:sp>
      <p:sp>
        <p:nvSpPr>
          <p:cNvPr id="52" name="Rectangle à coins arrondis 51"/>
          <p:cNvSpPr/>
          <p:nvPr/>
        </p:nvSpPr>
        <p:spPr>
          <a:xfrm>
            <a:off x="3986220" y="2857994"/>
            <a:ext cx="1071571" cy="1152000"/>
          </a:xfrm>
          <a:prstGeom prst="roundRect">
            <a:avLst/>
          </a:prstGeom>
          <a:solidFill>
            <a:srgbClr val="00B050"/>
          </a:solidFill>
          <a:ln>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Docteur</a:t>
            </a:r>
          </a:p>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en Pharmacie</a:t>
            </a:r>
          </a:p>
        </p:txBody>
      </p:sp>
      <p:sp>
        <p:nvSpPr>
          <p:cNvPr id="54" name="Rectangle 53"/>
          <p:cNvSpPr/>
          <p:nvPr/>
        </p:nvSpPr>
        <p:spPr>
          <a:xfrm>
            <a:off x="1639387" y="3173394"/>
            <a:ext cx="360996"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3 ans</a:t>
            </a:r>
            <a:endParaRPr lang="fr-FR" sz="600" b="1" dirty="0"/>
          </a:p>
        </p:txBody>
      </p:sp>
      <p:cxnSp>
        <p:nvCxnSpPr>
          <p:cNvPr id="56" name="Connecteur droit avec flèche 55"/>
          <p:cNvCxnSpPr/>
          <p:nvPr/>
        </p:nvCxnSpPr>
        <p:spPr>
          <a:xfrm rot="5400000">
            <a:off x="2859527" y="3445018"/>
            <a:ext cx="39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14717" y="3643812"/>
            <a:ext cx="327334"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1 an</a:t>
            </a:r>
            <a:endParaRPr lang="fr-FR" sz="600" b="1" dirty="0"/>
          </a:p>
        </p:txBody>
      </p:sp>
      <p:cxnSp>
        <p:nvCxnSpPr>
          <p:cNvPr id="58" name="Connecteur droit avec flèche 57"/>
          <p:cNvCxnSpPr/>
          <p:nvPr/>
        </p:nvCxnSpPr>
        <p:spPr>
          <a:xfrm>
            <a:off x="3271841" y="378668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ctangle à coins arrondis 58"/>
          <p:cNvSpPr/>
          <p:nvPr/>
        </p:nvSpPr>
        <p:spPr>
          <a:xfrm>
            <a:off x="842949" y="2820308"/>
            <a:ext cx="1428761" cy="25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1</a:t>
            </a:r>
            <a:r>
              <a:rPr lang="fr-FR" sz="1100" b="1" baseline="30000" dirty="0" smtClean="0">
                <a:solidFill>
                  <a:schemeClr val="tx1"/>
                </a:solidFill>
                <a:latin typeface="Book Antiqua" pitchFamily="18" charset="0"/>
              </a:rPr>
              <a:t>er</a:t>
            </a:r>
            <a:r>
              <a:rPr lang="fr-FR" sz="1100" b="1" dirty="0" smtClean="0">
                <a:solidFill>
                  <a:schemeClr val="tx1"/>
                </a:solidFill>
                <a:latin typeface="Book Antiqua" pitchFamily="18" charset="0"/>
              </a:rPr>
              <a:t> Cycle</a:t>
            </a:r>
          </a:p>
        </p:txBody>
      </p:sp>
      <p:sp>
        <p:nvSpPr>
          <p:cNvPr id="60" name="Rectangle à coins arrondis 59"/>
          <p:cNvSpPr/>
          <p:nvPr/>
        </p:nvSpPr>
        <p:spPr>
          <a:xfrm>
            <a:off x="2486022" y="3034622"/>
            <a:ext cx="1428761" cy="25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2ème Cycle</a:t>
            </a:r>
          </a:p>
        </p:txBody>
      </p:sp>
      <p:sp>
        <p:nvSpPr>
          <p:cNvPr id="61" name="Rectangle à coins arrondis 60"/>
          <p:cNvSpPr/>
          <p:nvPr/>
        </p:nvSpPr>
        <p:spPr>
          <a:xfrm>
            <a:off x="842949" y="3677564"/>
            <a:ext cx="2500330" cy="25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Stage</a:t>
            </a:r>
            <a:r>
              <a:rPr lang="fr-FR" sz="1100" b="1" dirty="0" smtClean="0">
                <a:solidFill>
                  <a:srgbClr val="FF0000"/>
                </a:solidFill>
                <a:latin typeface="Book Antiqua" pitchFamily="18" charset="0"/>
              </a:rPr>
              <a:t> </a:t>
            </a:r>
            <a:r>
              <a:rPr lang="fr-FR" sz="1100" b="1" dirty="0" smtClean="0">
                <a:solidFill>
                  <a:schemeClr val="tx1"/>
                </a:solidFill>
                <a:latin typeface="Book Antiqua" pitchFamily="18" charset="0"/>
              </a:rPr>
              <a:t>interne</a:t>
            </a:r>
          </a:p>
        </p:txBody>
      </p:sp>
      <p:cxnSp>
        <p:nvCxnSpPr>
          <p:cNvPr id="53" name="Forme 52"/>
          <p:cNvCxnSpPr/>
          <p:nvPr/>
        </p:nvCxnSpPr>
        <p:spPr>
          <a:xfrm rot="16200000" flipH="1">
            <a:off x="1669685" y="2388449"/>
            <a:ext cx="250033" cy="1332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739115" y="3391812"/>
            <a:ext cx="360996" cy="184666"/>
          </a:xfrm>
          <a:prstGeom prst="rect">
            <a:avLst/>
          </a:prstGeom>
        </p:spPr>
        <p:txBody>
          <a:bodyPr wrap="none">
            <a:spAutoFit/>
          </a:bodyPr>
          <a:lstStyle/>
          <a:p>
            <a:r>
              <a:rPr lang="fr-FR" sz="600" b="1" dirty="0" smtClean="0">
                <a:solidFill>
                  <a:prstClr val="black"/>
                </a:solidFill>
                <a:latin typeface="Book Antiqua" pitchFamily="18" charset="0"/>
                <a:cs typeface="Arial" pitchFamily="34" charset="0"/>
              </a:rPr>
              <a:t>2 ans</a:t>
            </a:r>
            <a:endParaRPr lang="fr-FR" sz="700" b="1" dirty="0"/>
          </a:p>
        </p:txBody>
      </p:sp>
      <p:sp>
        <p:nvSpPr>
          <p:cNvPr id="51" name="Rectangle à coins arrondis 50"/>
          <p:cNvSpPr/>
          <p:nvPr/>
        </p:nvSpPr>
        <p:spPr>
          <a:xfrm>
            <a:off x="842949" y="2506480"/>
            <a:ext cx="4214842" cy="25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solidFill>
                  <a:schemeClr val="tx1"/>
                </a:solidFill>
                <a:latin typeface="Book Antiqua" pitchFamily="18" charset="0"/>
              </a:rPr>
              <a:t>Graduation</a:t>
            </a:r>
            <a:endParaRPr lang="fr-FR" sz="1300" b="1" dirty="0">
              <a:solidFill>
                <a:schemeClr val="tx1"/>
              </a:solidFill>
              <a:latin typeface="Book Antiqua" pitchFamily="18" charset="0"/>
            </a:endParaRPr>
          </a:p>
        </p:txBody>
      </p:sp>
      <p:sp>
        <p:nvSpPr>
          <p:cNvPr id="44" name="Espace réservé du numéro de diapositive 43"/>
          <p:cNvSpPr>
            <a:spLocks noGrp="1"/>
          </p:cNvSpPr>
          <p:nvPr>
            <p:ph type="sldNum" sz="quarter" idx="12"/>
          </p:nvPr>
        </p:nvSpPr>
        <p:spPr>
          <a:xfrm>
            <a:off x="3870484" y="4074325"/>
            <a:ext cx="1260158" cy="383381"/>
          </a:xfrm>
        </p:spPr>
        <p:txBody>
          <a:bodyPr/>
          <a:lstStyle/>
          <a:p>
            <a:fld id="{531FA8A9-4F74-494D-BE59-299F5AD68C45}" type="slidenum">
              <a:rPr lang="fr-FR" smtClean="0"/>
              <a:pPr/>
              <a:t>25</a:t>
            </a:fld>
            <a:endParaRPr lang="fr-FR"/>
          </a:p>
        </p:txBody>
      </p:sp>
      <p:sp>
        <p:nvSpPr>
          <p:cNvPr id="73" name="Rectangle à coins arrondis 72"/>
          <p:cNvSpPr/>
          <p:nvPr/>
        </p:nvSpPr>
        <p:spPr>
          <a:xfrm>
            <a:off x="842949" y="4106192"/>
            <a:ext cx="4215600" cy="25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latin typeface="Book Antiqua" pitchFamily="18" charset="0"/>
              </a:rPr>
              <a:t>Post-Graduation</a:t>
            </a:r>
          </a:p>
        </p:txBody>
      </p:sp>
      <p:sp>
        <p:nvSpPr>
          <p:cNvPr id="18" name="Rectangle à coins arrondis 17"/>
          <p:cNvSpPr/>
          <p:nvPr/>
        </p:nvSpPr>
        <p:spPr>
          <a:xfrm>
            <a:off x="271445" y="314302"/>
            <a:ext cx="4857784" cy="749141"/>
          </a:xfrm>
          <a:prstGeom prst="roundRect">
            <a:avLst>
              <a:gd name="adj" fmla="val 37956"/>
            </a:avLst>
          </a:prstGeom>
          <a:blipFill>
            <a:blip r:embed="rId3"/>
            <a:tile tx="0" ty="0" sx="100000" sy="100000" flip="none" algn="tl"/>
          </a:blipFill>
          <a:ln>
            <a:solidFill>
              <a:schemeClr val="tx1"/>
            </a:solidFill>
          </a:ln>
        </p:spPr>
        <p:txBody>
          <a:bodyPr wrap="square">
            <a:spAutoFit/>
          </a:bodyPr>
          <a:lstStyle/>
          <a:p>
            <a:pPr algn="just"/>
            <a:r>
              <a:rPr lang="fr-FR" sz="1200" dirty="0" smtClean="0">
                <a:latin typeface="Book Antiqua" pitchFamily="18" charset="0"/>
                <a:cs typeface="Arial" pitchFamily="34" charset="0"/>
              </a:rPr>
              <a:t>          </a:t>
            </a:r>
            <a:r>
              <a:rPr lang="fr-FR" sz="1400" dirty="0" smtClean="0">
                <a:solidFill>
                  <a:srgbClr val="000000"/>
                </a:solidFill>
                <a:latin typeface="Algerian" pitchFamily="82" charset="0"/>
                <a:ea typeface="Times New Roman" pitchFamily="18" charset="0"/>
                <a:cs typeface="Arial" pitchFamily="34" charset="0"/>
              </a:rPr>
              <a:t>L</a:t>
            </a:r>
            <a:r>
              <a:rPr lang="fr-FR" sz="1200" dirty="0" smtClean="0">
                <a:latin typeface="Book Antiqua" pitchFamily="18" charset="0"/>
                <a:cs typeface="Arial" pitchFamily="34" charset="0"/>
              </a:rPr>
              <a:t>es conditions  d'admission, basées  sur  la  moyenne des notes obtenues   au   Baccalauréat,  sont   fixées   par   un   arrêté    ministériel annuellement actualisé...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214295" y="171426"/>
            <a:ext cx="4972085" cy="5243192"/>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a:t>
            </a:r>
            <a:r>
              <a:rPr lang="fr-FR" sz="1200" dirty="0" smtClean="0">
                <a:latin typeface="Algerian" pitchFamily="82" charset="0"/>
                <a:ea typeface="Times New Roman" pitchFamily="18" charset="0"/>
                <a:cs typeface="Arial" pitchFamily="34" charset="0"/>
              </a:rPr>
              <a:t>E</a:t>
            </a:r>
            <a:r>
              <a:rPr lang="fr-FR" sz="1100" dirty="0" smtClean="0">
                <a:latin typeface="Book Antiqua" pitchFamily="18" charset="0"/>
                <a:ea typeface="Times New Roman" pitchFamily="18" charset="0"/>
                <a:cs typeface="Arial" pitchFamily="34" charset="0"/>
              </a:rPr>
              <a:t>n juillet 2015, l’Université d’Alger 1 s’est enrichie d’une quatrième  Faculté : Faculté des Sciences. Elle  occupe le site de la  »Faculté Centrale »</a:t>
            </a:r>
            <a:r>
              <a:rPr lang="fr-FR" sz="1100" b="1" dirty="0" smtClean="0">
                <a:latin typeface="Book Antiqua" pitchFamily="18" charset="0"/>
              </a:rPr>
              <a:t> </a:t>
            </a:r>
            <a:r>
              <a:rPr lang="fr-FR" sz="1100" dirty="0" smtClean="0">
                <a:latin typeface="Book Antiqua" pitchFamily="18" charset="0"/>
                <a:ea typeface="Times New Roman" pitchFamily="18" charset="0"/>
                <a:cs typeface="Arial" pitchFamily="34" charset="0"/>
              </a:rPr>
              <a:t> à Alger Centre et est  d’un effectif  de 7609 étudiants. Elle est composée de  quatre (04) départements, à savoir : </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100" b="1" dirty="0" smtClean="0">
                <a:solidFill>
                  <a:schemeClr val="accent1">
                    <a:lumMod val="75000"/>
                  </a:schemeClr>
                </a:solidFill>
                <a:latin typeface="Book Antiqua" pitchFamily="18" charset="0"/>
                <a:ea typeface="Times New Roman" pitchFamily="18" charset="0"/>
                <a:cs typeface="Arial" pitchFamily="34" charset="0"/>
              </a:rPr>
              <a:t>                         -Département d’Architecture :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Il englobe   une   diversification    de   métiers  et  de statuts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d’exercice:  ceux  de   l’Architecture, de   l’Urbanisme   et    des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métiers de la  ville.</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Au  sein de ce  département,  l’étudiant  acquiert    des   connaissances    relatives    à   l’histoire,   aux   théories   de   l’architecture,  de  l’art,  des technologies et des sciences humaines.</a:t>
            </a:r>
          </a:p>
          <a:p>
            <a:pPr algn="justLow" defTabSz="1175644" eaLnBrk="0" fontAlgn="base" hangingPunct="0">
              <a:spcBef>
                <a:spcPct val="0"/>
              </a:spcBef>
              <a:spcAft>
                <a:spcPct val="0"/>
              </a:spcAft>
            </a:pPr>
            <a:endParaRPr lang="fr-FR" sz="1100" dirty="0" smtClean="0">
              <a:latin typeface="Book Antiqua" pitchFamily="18" charset="0"/>
              <a:ea typeface="Times New Roman" pitchFamily="18" charset="0"/>
              <a:cs typeface="Arial" pitchFamily="34" charset="0"/>
            </a:endParaRPr>
          </a:p>
          <a:p>
            <a:pPr algn="justLow" defTabSz="1175644" eaLnBrk="0" fontAlgn="base" hangingPunct="0">
              <a:spcBef>
                <a:spcPct val="0"/>
              </a:spcBef>
              <a:spcAft>
                <a:spcPct val="0"/>
              </a:spcAft>
            </a:pPr>
            <a:r>
              <a:rPr lang="fr-FR" sz="1100" b="1" dirty="0" smtClean="0">
                <a:solidFill>
                  <a:schemeClr val="accent1">
                    <a:lumMod val="75000"/>
                  </a:schemeClr>
                </a:solidFill>
                <a:latin typeface="Book Antiqua" pitchFamily="18" charset="0"/>
                <a:ea typeface="Times New Roman" pitchFamily="18" charset="0"/>
                <a:cs typeface="Arial" pitchFamily="34" charset="0"/>
              </a:rPr>
              <a:t>-Département des Sciences de la Matière (SM) : </a:t>
            </a:r>
            <a:r>
              <a:rPr lang="fr-FR" sz="1100" dirty="0" smtClean="0">
                <a:latin typeface="Book Antiqua" pitchFamily="18" charset="0"/>
                <a:ea typeface="Times New Roman" pitchFamily="18" charset="0"/>
                <a:cs typeface="Arial" pitchFamily="34" charset="0"/>
              </a:rPr>
              <a:t>Il  comporte</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deux  (02)  filières,  la  physique  et  la chimie,  qui  constituent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Comme étant  des formations  scientifiques  s’articulant</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autour des  mathématiques, de la physique et  de la chimie ;</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100" b="1" dirty="0" smtClean="0">
                <a:solidFill>
                  <a:schemeClr val="accent1"/>
                </a:solidFill>
                <a:latin typeface="Book Antiqua" pitchFamily="18" charset="0"/>
                <a:ea typeface="Times New Roman" pitchFamily="18" charset="0"/>
                <a:cs typeface="Arial" pitchFamily="34" charset="0"/>
              </a:rPr>
              <a:t>                          -Département  des  Mathématiques  et  Informatique (MI) : </a:t>
            </a:r>
          </a:p>
          <a:p>
            <a:pPr algn="justLow" defTabSz="1175644" eaLnBrk="0" fontAlgn="base" hangingPunct="0">
              <a:spcBef>
                <a:spcPct val="0"/>
              </a:spcBef>
              <a:spcAft>
                <a:spcPct val="0"/>
              </a:spcAft>
            </a:pPr>
            <a:r>
              <a:rPr lang="fr-FR" sz="1100" b="1" dirty="0" smtClean="0">
                <a:latin typeface="Book Antiqua" pitchFamily="18" charset="0"/>
                <a:ea typeface="Times New Roman" pitchFamily="18" charset="0"/>
                <a:cs typeface="Arial" pitchFamily="34" charset="0"/>
              </a:rPr>
              <a:t>                           </a:t>
            </a:r>
            <a:r>
              <a:rPr lang="fr-FR" sz="1100" dirty="0" smtClean="0">
                <a:latin typeface="Book Antiqua" pitchFamily="18" charset="0"/>
                <a:ea typeface="Times New Roman" pitchFamily="18" charset="0"/>
                <a:cs typeface="Arial" pitchFamily="34" charset="0"/>
              </a:rPr>
              <a:t>Il  propose  deux  (02) licences, celle de Mathématiques  qui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prend  en charge diverses disciplines  (analyse,  équations,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analyse numérique, calcul formel,  algèbre, statistique descriptive, </a:t>
            </a:r>
            <a:r>
              <a:rPr lang="fr-FR" sz="1100" dirty="0" err="1" smtClean="0">
                <a:latin typeface="Book Antiqua" pitchFamily="18" charset="0"/>
                <a:ea typeface="Times New Roman" pitchFamily="18" charset="0"/>
                <a:cs typeface="Arial" pitchFamily="34" charset="0"/>
              </a:rPr>
              <a:t>etc</a:t>
            </a:r>
            <a:r>
              <a:rPr lang="fr-FR" sz="1100" dirty="0" smtClean="0">
                <a:latin typeface="Book Antiqua" pitchFamily="18" charset="0"/>
                <a:ea typeface="Times New Roman" pitchFamily="18" charset="0"/>
                <a:cs typeface="Arial" pitchFamily="34" charset="0"/>
              </a:rPr>
              <a:t>…), et  celle de l’Informatique qui étudie l’architecture des</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ordinateurs, la programmation, et les systèmes de communication;</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100" b="1" dirty="0" smtClean="0">
                <a:solidFill>
                  <a:schemeClr val="accent1">
                    <a:lumMod val="75000"/>
                  </a:schemeClr>
                </a:solidFill>
                <a:latin typeface="Book Antiqua" pitchFamily="18" charset="0"/>
                <a:ea typeface="Times New Roman" pitchFamily="18" charset="0"/>
                <a:cs typeface="Arial" pitchFamily="34" charset="0"/>
              </a:rPr>
              <a:t>-Département des Sciences de la Nature et de la Vie (SNV)  :</a:t>
            </a:r>
            <a:r>
              <a:rPr lang="fr-FR" sz="1100" b="1" dirty="0" smtClean="0">
                <a:solidFill>
                  <a:srgbClr val="FF0000"/>
                </a:solidFill>
                <a:latin typeface="Book Antiqua" pitchFamily="18" charset="0"/>
                <a:ea typeface="Times New Roman" pitchFamily="18" charset="0"/>
                <a:cs typeface="Arial" pitchFamily="34" charset="0"/>
              </a:rPr>
              <a:t>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Il   prend   en    charge  les   filières  des    Sciences  Biologiques  ainsi </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que l’</a:t>
            </a:r>
            <a:r>
              <a:rPr lang="fr-FR" sz="1100" dirty="0" err="1" smtClean="0">
                <a:latin typeface="Book Antiqua" pitchFamily="18" charset="0"/>
                <a:ea typeface="Times New Roman" pitchFamily="18" charset="0"/>
                <a:cs typeface="Arial" pitchFamily="34" charset="0"/>
              </a:rPr>
              <a:t>Ecologie</a:t>
            </a:r>
            <a:r>
              <a:rPr lang="fr-FR" sz="1100" dirty="0" smtClean="0">
                <a:latin typeface="Book Antiqua" pitchFamily="18" charset="0"/>
                <a:ea typeface="Times New Roman" pitchFamily="18" charset="0"/>
                <a:cs typeface="Arial" pitchFamily="34" charset="0"/>
              </a:rPr>
              <a:t> et l’Environnement.</a:t>
            </a:r>
            <a:endParaRPr lang="fr-FR" sz="1100" dirty="0" smtClean="0">
              <a:latin typeface="Book Antiqua" pitchFamily="18" charset="0"/>
              <a:cs typeface="Arial" pitchFamily="34" charset="0"/>
            </a:endParaRPr>
          </a:p>
        </p:txBody>
      </p:sp>
      <p:sp>
        <p:nvSpPr>
          <p:cNvPr id="10" name="Arrondir un rectangle avec un coin du même côté 9"/>
          <p:cNvSpPr/>
          <p:nvPr/>
        </p:nvSpPr>
        <p:spPr>
          <a:xfrm>
            <a:off x="342883" y="314302"/>
            <a:ext cx="4786346" cy="285752"/>
          </a:xfrm>
          <a:prstGeom prst="round2Same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4103" name="Picture 7" descr="C:\Users\PC\Desktop\guide fac centrale\biologie.png"/>
          <p:cNvPicPr>
            <a:picLocks noChangeAspect="1" noChangeArrowheads="1"/>
          </p:cNvPicPr>
          <p:nvPr/>
        </p:nvPicPr>
        <p:blipFill>
          <a:blip r:embed="rId2" cstate="print"/>
          <a:srcRect/>
          <a:stretch>
            <a:fillRect/>
          </a:stretch>
        </p:blipFill>
        <p:spPr bwMode="auto">
          <a:xfrm>
            <a:off x="4629163" y="4743458"/>
            <a:ext cx="526957" cy="585965"/>
          </a:xfrm>
          <a:prstGeom prst="rect">
            <a:avLst/>
          </a:prstGeom>
          <a:noFill/>
        </p:spPr>
      </p:pic>
      <p:pic>
        <p:nvPicPr>
          <p:cNvPr id="4105" name="Picture 9" descr="C:\Users\PC\Desktop\guide fac centrale\9782290165522_internet_w290.png"/>
          <p:cNvPicPr>
            <a:picLocks noChangeAspect="1" noChangeArrowheads="1"/>
          </p:cNvPicPr>
          <p:nvPr/>
        </p:nvPicPr>
        <p:blipFill>
          <a:blip r:embed="rId3" cstate="print"/>
          <a:srcRect/>
          <a:stretch>
            <a:fillRect/>
          </a:stretch>
        </p:blipFill>
        <p:spPr bwMode="auto">
          <a:xfrm>
            <a:off x="4271973" y="2737574"/>
            <a:ext cx="922294" cy="791438"/>
          </a:xfrm>
          <a:prstGeom prst="rect">
            <a:avLst/>
          </a:prstGeom>
          <a:noFill/>
        </p:spPr>
      </p:pic>
      <p:pic>
        <p:nvPicPr>
          <p:cNvPr id="4107" name="Picture 11" descr="C:\Users\PC\Desktop\guide fac centrale\DepMathInfo.png"/>
          <p:cNvPicPr>
            <a:picLocks noChangeAspect="1" noChangeArrowheads="1"/>
          </p:cNvPicPr>
          <p:nvPr/>
        </p:nvPicPr>
        <p:blipFill>
          <a:blip r:embed="rId4"/>
          <a:srcRect/>
          <a:stretch>
            <a:fillRect/>
          </a:stretch>
        </p:blipFill>
        <p:spPr bwMode="auto">
          <a:xfrm>
            <a:off x="342883" y="3600450"/>
            <a:ext cx="857256" cy="714380"/>
          </a:xfrm>
          <a:prstGeom prst="rect">
            <a:avLst/>
          </a:prstGeom>
          <a:noFill/>
        </p:spPr>
      </p:pic>
      <p:pic>
        <p:nvPicPr>
          <p:cNvPr id="4106" name="Picture 10" descr="C:\Users\PC\Desktop\guide fac centrale\salaire-architecte1.png"/>
          <p:cNvPicPr>
            <a:picLocks noChangeAspect="1" noChangeArrowheads="1"/>
          </p:cNvPicPr>
          <p:nvPr/>
        </p:nvPicPr>
        <p:blipFill>
          <a:blip r:embed="rId5" cstate="print"/>
          <a:srcRect/>
          <a:stretch>
            <a:fillRect/>
          </a:stretch>
        </p:blipFill>
        <p:spPr bwMode="auto">
          <a:xfrm>
            <a:off x="342881" y="1528748"/>
            <a:ext cx="785819" cy="759258"/>
          </a:xfrm>
          <a:prstGeom prst="rect">
            <a:avLst/>
          </a:prstGeom>
          <a:noFill/>
        </p:spPr>
      </p:pic>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71445" y="242864"/>
            <a:ext cx="3500462" cy="369332"/>
          </a:xfrm>
          <a:prstGeom prst="rect">
            <a:avLst/>
          </a:prstGeom>
        </p:spPr>
        <p:txBody>
          <a:bodyPr wrap="square">
            <a:spAutoFit/>
          </a:bodyPr>
          <a:lstStyle/>
          <a:p>
            <a:r>
              <a:rPr lang="fr-FR" b="1" dirty="0" smtClean="0">
                <a:latin typeface="Book Antiqua" pitchFamily="18" charset="0"/>
                <a:ea typeface="Times New Roman" pitchFamily="18" charset="0"/>
                <a:cs typeface="Arial" pitchFamily="34" charset="0"/>
              </a:rPr>
              <a:t> </a:t>
            </a:r>
            <a:r>
              <a:rPr lang="fr-FR" sz="1400" b="1" dirty="0" smtClean="0">
                <a:latin typeface="Book Antiqua" pitchFamily="18" charset="0"/>
                <a:ea typeface="Times New Roman" pitchFamily="18" charset="0"/>
                <a:cs typeface="Arial" pitchFamily="34" charset="0"/>
              </a:rPr>
              <a:t>2- La Faculté des Sciences:</a:t>
            </a:r>
          </a:p>
        </p:txBody>
      </p:sp>
      <p:sp>
        <p:nvSpPr>
          <p:cNvPr id="12" name="Espace réservé du numéro de diapositive 11"/>
          <p:cNvSpPr>
            <a:spLocks noGrp="1"/>
          </p:cNvSpPr>
          <p:nvPr>
            <p:ph type="sldNum" sz="quarter" idx="12"/>
          </p:nvPr>
        </p:nvSpPr>
        <p:spPr/>
        <p:txBody>
          <a:bodyPr/>
          <a:lstStyle/>
          <a:p>
            <a:fld id="{531FA8A9-4F74-494D-BE59-299F5AD68C45}" type="slidenum">
              <a:rPr lang="fr-FR" smtClean="0"/>
              <a:pPr/>
              <a:t>26</a:t>
            </a:fld>
            <a:endParaRPr lang="fr-FR"/>
          </a:p>
        </p:txBody>
      </p:sp>
      <p:graphicFrame>
        <p:nvGraphicFramePr>
          <p:cNvPr id="13" name="Tableau 12"/>
          <p:cNvGraphicFramePr>
            <a:graphicFrameLocks noGrp="1"/>
          </p:cNvGraphicFramePr>
          <p:nvPr/>
        </p:nvGraphicFramePr>
        <p:xfrm>
          <a:off x="271447" y="5396999"/>
          <a:ext cx="4857778" cy="1489598"/>
        </p:xfrm>
        <a:graphic>
          <a:graphicData uri="http://schemas.openxmlformats.org/drawingml/2006/table">
            <a:tbl>
              <a:tblPr>
                <a:tableStyleId>{0505E3EF-67EA-436B-97B2-0124C06EBD24}</a:tableStyleId>
              </a:tblPr>
              <a:tblGrid>
                <a:gridCol w="928692"/>
                <a:gridCol w="642942"/>
                <a:gridCol w="357190"/>
                <a:gridCol w="357190"/>
                <a:gridCol w="357190"/>
                <a:gridCol w="357190"/>
                <a:gridCol w="500066"/>
                <a:gridCol w="394588"/>
                <a:gridCol w="320910"/>
                <a:gridCol w="427510"/>
                <a:gridCol w="214310"/>
              </a:tblGrid>
              <a:tr h="477074">
                <a:tc gridSpan="2">
                  <a:txBody>
                    <a:bodyPr/>
                    <a:lstStyle/>
                    <a:p>
                      <a:pPr algn="ctr" fontAlgn="ctr"/>
                      <a:r>
                        <a:rPr lang="fr-FR" sz="600" u="none" strike="noStrike" dirty="0">
                          <a:latin typeface="Book Antiqua" pitchFamily="18" charset="0"/>
                        </a:rPr>
                        <a:t>Filière</a:t>
                      </a:r>
                      <a:endParaRPr lang="fr-FR" sz="600" b="1" i="0" u="none" strike="noStrike" dirty="0">
                        <a:solidFill>
                          <a:srgbClr val="000000"/>
                        </a:solidFill>
                        <a:latin typeface="Book Antiqua" pitchFamily="18" charset="0"/>
                      </a:endParaRPr>
                    </a:p>
                  </a:txBody>
                  <a:tcPr marL="2974" marR="2974" marT="2974" marB="0" anchor="ctr"/>
                </a:tc>
                <a:tc hMerge="1">
                  <a:txBody>
                    <a:bodyPr/>
                    <a:lstStyle/>
                    <a:p>
                      <a:endParaRPr lang="fr-FR"/>
                    </a:p>
                  </a:txBody>
                  <a:tcPr/>
                </a:tc>
                <a:tc>
                  <a:txBody>
                    <a:bodyPr/>
                    <a:lstStyle/>
                    <a:p>
                      <a:pPr algn="ctr" fontAlgn="ctr"/>
                      <a:r>
                        <a:rPr lang="fr-FR" sz="400" u="none" strike="noStrike" dirty="0">
                          <a:latin typeface="Book Antiqua" pitchFamily="18" charset="0"/>
                        </a:rPr>
                        <a:t>Nouveaux Inscrits </a:t>
                      </a:r>
                      <a:br>
                        <a:rPr lang="fr-FR" sz="400" u="none" strike="noStrike" dirty="0">
                          <a:latin typeface="Book Antiqua" pitchFamily="18" charset="0"/>
                        </a:rPr>
                      </a:br>
                      <a:r>
                        <a:rPr lang="fr-FR" sz="400" u="none" strike="noStrike" dirty="0">
                          <a:latin typeface="Book Antiqua" pitchFamily="18" charset="0"/>
                        </a:rPr>
                        <a:t>2021-2022</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Nouveaux Inscrit </a:t>
                      </a:r>
                      <a:br>
                        <a:rPr lang="fr-FR" sz="400" u="none" strike="noStrike" dirty="0">
                          <a:latin typeface="Book Antiqua" pitchFamily="18" charset="0"/>
                        </a:rPr>
                      </a:br>
                      <a:r>
                        <a:rPr lang="fr-FR" sz="400" u="none" strike="noStrike" dirty="0">
                          <a:latin typeface="Book Antiqua" pitchFamily="18" charset="0"/>
                        </a:rPr>
                        <a:t>Master 2021-2022</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Inscrits en Licence LMD 2021-2022</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Inscrits en Master LMD 2021-2022</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Inscrits en Dernière Année Licence LMD </a:t>
                      </a:r>
                      <a:br>
                        <a:rPr lang="fr-FR" sz="400" u="none" strike="noStrike" dirty="0">
                          <a:latin typeface="Book Antiqua" pitchFamily="18" charset="0"/>
                        </a:rPr>
                      </a:br>
                      <a:r>
                        <a:rPr lang="fr-FR" sz="400" u="none" strike="noStrike" dirty="0">
                          <a:latin typeface="Book Antiqua" pitchFamily="18" charset="0"/>
                        </a:rPr>
                        <a:t> 2021-2022</a:t>
                      </a:r>
                      <a:br>
                        <a:rPr lang="fr-FR" sz="400" u="none" strike="noStrike" dirty="0">
                          <a:latin typeface="Book Antiqua" pitchFamily="18" charset="0"/>
                        </a:rPr>
                      </a:br>
                      <a:r>
                        <a:rPr lang="fr-FR" sz="400" u="none" strike="noStrike" dirty="0">
                          <a:latin typeface="Book Antiqua" pitchFamily="18" charset="0"/>
                        </a:rPr>
                        <a:t>(Prévision des sortants) </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Inscrits en Dernière Année Master LMD </a:t>
                      </a:r>
                      <a:br>
                        <a:rPr lang="fr-FR" sz="400" u="none" strike="noStrike" dirty="0">
                          <a:latin typeface="Book Antiqua" pitchFamily="18" charset="0"/>
                        </a:rPr>
                      </a:br>
                      <a:r>
                        <a:rPr lang="fr-FR" sz="400" u="none" strike="noStrike" dirty="0">
                          <a:latin typeface="Book Antiqua" pitchFamily="18" charset="0"/>
                        </a:rPr>
                        <a:t> 2021-2022</a:t>
                      </a:r>
                      <a:br>
                        <a:rPr lang="fr-FR" sz="400" u="none" strike="noStrike" dirty="0">
                          <a:latin typeface="Book Antiqua" pitchFamily="18" charset="0"/>
                        </a:rPr>
                      </a:br>
                      <a:r>
                        <a:rPr lang="fr-FR" sz="400" u="none" strike="noStrike" dirty="0">
                          <a:latin typeface="Book Antiqua" pitchFamily="18" charset="0"/>
                        </a:rPr>
                        <a:t>(Prévision des sortants) </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Diplômés de la Licence LMD </a:t>
                      </a:r>
                      <a:br>
                        <a:rPr lang="fr-FR" sz="400" u="none" strike="noStrike" dirty="0">
                          <a:latin typeface="Book Antiqua" pitchFamily="18" charset="0"/>
                        </a:rPr>
                      </a:br>
                      <a:r>
                        <a:rPr lang="fr-FR" sz="400" u="none" strike="noStrike" dirty="0">
                          <a:latin typeface="Book Antiqua" pitchFamily="18" charset="0"/>
                        </a:rPr>
                        <a:t>2020-2021</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Diplômés de la Graduation Master LMD</a:t>
                      </a:r>
                      <a:br>
                        <a:rPr lang="fr-FR" sz="400" u="none" strike="noStrike" dirty="0">
                          <a:latin typeface="Book Antiqua" pitchFamily="18" charset="0"/>
                        </a:rPr>
                      </a:br>
                      <a:r>
                        <a:rPr lang="fr-FR" sz="400" u="none" strike="noStrike" dirty="0">
                          <a:latin typeface="Book Antiqua" pitchFamily="18" charset="0"/>
                        </a:rPr>
                        <a:t>2011-2021 </a:t>
                      </a:r>
                      <a:endParaRPr lang="fr-FR" sz="400" b="1" i="0" u="none" strike="noStrike" dirty="0">
                        <a:solidFill>
                          <a:srgbClr val="000000"/>
                        </a:solidFill>
                        <a:latin typeface="Book Antiqua" pitchFamily="18" charset="0"/>
                      </a:endParaRPr>
                    </a:p>
                  </a:txBody>
                  <a:tcPr marL="2974" marR="2974" marT="2974" marB="0" vert="vert270" anchor="ctr"/>
                </a:tc>
                <a:tc>
                  <a:txBody>
                    <a:bodyPr/>
                    <a:lstStyle/>
                    <a:p>
                      <a:pPr algn="ctr" fontAlgn="ctr"/>
                      <a:r>
                        <a:rPr lang="fr-FR" sz="400" u="none" strike="noStrike" dirty="0">
                          <a:latin typeface="Book Antiqua" pitchFamily="18" charset="0"/>
                        </a:rPr>
                        <a:t>Doctorat LMD</a:t>
                      </a:r>
                      <a:endParaRPr lang="fr-FR" sz="400" b="1" i="0" u="none" strike="noStrike" dirty="0">
                        <a:solidFill>
                          <a:srgbClr val="000000"/>
                        </a:solidFill>
                        <a:latin typeface="Book Antiqua" pitchFamily="18" charset="0"/>
                      </a:endParaRPr>
                    </a:p>
                  </a:txBody>
                  <a:tcPr marL="2974" marR="2974" marT="2974" marB="0" vert="vert270" anchor="ctr"/>
                </a:tc>
              </a:tr>
              <a:tr h="202505">
                <a:tc>
                  <a:txBody>
                    <a:bodyPr/>
                    <a:lstStyle/>
                    <a:p>
                      <a:pPr algn="ctr" fontAlgn="ctr"/>
                      <a:r>
                        <a:rPr lang="fr-FR" sz="600" u="none" strike="noStrike" dirty="0">
                          <a:latin typeface="Book Antiqua" pitchFamily="18" charset="0"/>
                        </a:rPr>
                        <a:t>Architecture, urbanisme et métiers de la ville</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ctr"/>
                      <a:r>
                        <a:rPr lang="fr-FR" sz="600" u="none" strike="noStrike" dirty="0">
                          <a:latin typeface="Book Antiqua" pitchFamily="18" charset="0"/>
                        </a:rPr>
                        <a:t>Architecture</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436</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258</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965</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371</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291</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113</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258</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217</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ctr"/>
                      <a:r>
                        <a:rPr lang="fr-FR" sz="600" u="none" strike="noStrike">
                          <a:latin typeface="Book Antiqua" pitchFamily="18" charset="0"/>
                        </a:rPr>
                        <a:t>9</a:t>
                      </a:r>
                      <a:endParaRPr lang="fr-FR" sz="600" b="0" i="0" u="none" strike="noStrike">
                        <a:solidFill>
                          <a:srgbClr val="000000"/>
                        </a:solidFill>
                        <a:latin typeface="Book Antiqua" pitchFamily="18" charset="0"/>
                      </a:endParaRPr>
                    </a:p>
                  </a:txBody>
                  <a:tcPr marL="2974" marR="2974" marT="2974" marB="0" anchor="ctr"/>
                </a:tc>
              </a:tr>
              <a:tr h="202505">
                <a:tc>
                  <a:txBody>
                    <a:bodyPr/>
                    <a:lstStyle/>
                    <a:p>
                      <a:pPr algn="ctr" fontAlgn="ctr"/>
                      <a:r>
                        <a:rPr lang="fr-FR" sz="600" u="none" strike="noStrike">
                          <a:latin typeface="Book Antiqua" pitchFamily="18" charset="0"/>
                        </a:rPr>
                        <a:t>Mathématiques et Informatique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ctr"/>
                      <a:r>
                        <a:rPr lang="fr-FR" sz="600" u="none" strike="noStrike">
                          <a:latin typeface="Book Antiqua" pitchFamily="18" charset="0"/>
                        </a:rPr>
                        <a:t>Mathématiques et Informatique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641</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267</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1 946</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593</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263</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326</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179</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156</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b"/>
                      <a:r>
                        <a:rPr lang="fr-FR" sz="600" u="none" strike="noStrike">
                          <a:latin typeface="Book Antiqua" pitchFamily="18" charset="0"/>
                        </a:rPr>
                        <a:t> </a:t>
                      </a:r>
                      <a:endParaRPr lang="fr-FR" sz="600" b="0" i="0" u="none" strike="noStrike">
                        <a:solidFill>
                          <a:srgbClr val="000000"/>
                        </a:solidFill>
                        <a:latin typeface="Book Antiqua" pitchFamily="18" charset="0"/>
                      </a:endParaRPr>
                    </a:p>
                  </a:txBody>
                  <a:tcPr marL="2974" marR="2974" marT="2974" marB="0" anchor="ctr"/>
                </a:tc>
              </a:tr>
              <a:tr h="202505">
                <a:tc>
                  <a:txBody>
                    <a:bodyPr/>
                    <a:lstStyle/>
                    <a:p>
                      <a:pPr algn="ctr" fontAlgn="ctr"/>
                      <a:r>
                        <a:rPr lang="fr-FR" sz="600" u="none" strike="noStrike">
                          <a:latin typeface="Book Antiqua" pitchFamily="18" charset="0"/>
                        </a:rPr>
                        <a:t>Sciences de la Matière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ctr"/>
                      <a:r>
                        <a:rPr lang="fr-FR" sz="600" u="none" strike="noStrike">
                          <a:latin typeface="Book Antiqua" pitchFamily="18" charset="0"/>
                        </a:rPr>
                        <a:t>Sciences de la Matière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512</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249</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1 285</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503</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308</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271</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311</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204</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b"/>
                      <a:r>
                        <a:rPr lang="fr-FR" sz="600" u="none" strike="noStrike" dirty="0">
                          <a:latin typeface="Book Antiqua" pitchFamily="18" charset="0"/>
                        </a:rPr>
                        <a:t> </a:t>
                      </a:r>
                      <a:endParaRPr lang="fr-FR" sz="600" b="0" i="0" u="none" strike="noStrike" dirty="0">
                        <a:solidFill>
                          <a:srgbClr val="000000"/>
                        </a:solidFill>
                        <a:latin typeface="Book Antiqua" pitchFamily="18" charset="0"/>
                      </a:endParaRPr>
                    </a:p>
                  </a:txBody>
                  <a:tcPr marL="2974" marR="2974" marT="2974" marB="0" anchor="ctr"/>
                </a:tc>
              </a:tr>
              <a:tr h="302365">
                <a:tc>
                  <a:txBody>
                    <a:bodyPr/>
                    <a:lstStyle/>
                    <a:p>
                      <a:pPr algn="ctr" fontAlgn="ctr"/>
                      <a:r>
                        <a:rPr lang="fr-FR" sz="600" u="none" strike="noStrike">
                          <a:latin typeface="Book Antiqua" pitchFamily="18" charset="0"/>
                        </a:rPr>
                        <a:t>Sciences de la Nature et de la Vie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ctr"/>
                      <a:r>
                        <a:rPr lang="fr-FR" sz="600" u="none" strike="noStrike">
                          <a:latin typeface="Book Antiqua" pitchFamily="18" charset="0"/>
                        </a:rPr>
                        <a:t>Sciences de la Nature et de la Vie</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526</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362</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1 190</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756</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373</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353</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dirty="0">
                          <a:latin typeface="Book Antiqua" pitchFamily="18" charset="0"/>
                        </a:rPr>
                        <a:t>318</a:t>
                      </a:r>
                      <a:endParaRPr lang="fr-FR" sz="600" b="0" i="0" u="none" strike="noStrike" dirty="0">
                        <a:solidFill>
                          <a:srgbClr val="000000"/>
                        </a:solidFill>
                        <a:latin typeface="Book Antiqua" pitchFamily="18" charset="0"/>
                      </a:endParaRPr>
                    </a:p>
                  </a:txBody>
                  <a:tcPr marL="2974" marR="2974" marT="2974" marB="0" anchor="ctr"/>
                </a:tc>
                <a:tc>
                  <a:txBody>
                    <a:bodyPr/>
                    <a:lstStyle/>
                    <a:p>
                      <a:pPr algn="ctr" fontAlgn="t"/>
                      <a:r>
                        <a:rPr lang="fr-FR" sz="600" u="none" strike="noStrike">
                          <a:latin typeface="Book Antiqua" pitchFamily="18" charset="0"/>
                        </a:rPr>
                        <a:t>302</a:t>
                      </a:r>
                      <a:endParaRPr lang="fr-FR" sz="600" b="0" i="0" u="none" strike="noStrike">
                        <a:solidFill>
                          <a:srgbClr val="000000"/>
                        </a:solidFill>
                        <a:latin typeface="Book Antiqua" pitchFamily="18" charset="0"/>
                      </a:endParaRPr>
                    </a:p>
                  </a:txBody>
                  <a:tcPr marL="2974" marR="2974" marT="2974" marB="0" anchor="ctr"/>
                </a:tc>
                <a:tc>
                  <a:txBody>
                    <a:bodyPr/>
                    <a:lstStyle/>
                    <a:p>
                      <a:pPr algn="ctr" fontAlgn="b"/>
                      <a:r>
                        <a:rPr lang="fr-FR" sz="600" u="none" strike="noStrike" dirty="0">
                          <a:latin typeface="Book Antiqua" pitchFamily="18" charset="0"/>
                        </a:rPr>
                        <a:t> </a:t>
                      </a:r>
                      <a:endParaRPr lang="fr-FR" sz="600" b="0" i="0" u="none" strike="noStrike" dirty="0">
                        <a:solidFill>
                          <a:srgbClr val="000000"/>
                        </a:solidFill>
                        <a:latin typeface="Book Antiqua" pitchFamily="18" charset="0"/>
                      </a:endParaRPr>
                    </a:p>
                  </a:txBody>
                  <a:tcPr marL="2974" marR="2974" marT="2974" marB="0" anchor="ctr"/>
                </a:tc>
              </a:tr>
              <a:tr h="102644">
                <a:tc gridSpan="2">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Total</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hMerge="1">
                  <a:txBody>
                    <a:bodyPr/>
                    <a:lstStyle/>
                    <a:p>
                      <a:endParaRPr lang="fr-FR"/>
                    </a:p>
                  </a:txBody>
                  <a:tcPr/>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2 115</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1 136</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5 386</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2 223</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1 235</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1 063</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1 066</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879</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c>
                  <a:txBody>
                    <a:bodyPr/>
                    <a:lstStyle/>
                    <a:p>
                      <a:pPr algn="ctr" fontAlgn="b"/>
                      <a:r>
                        <a:rPr lang="fr-FR" sz="600" b="1" u="none" strike="noStrike" dirty="0">
                          <a:effectLst>
                            <a:outerShdw blurRad="38100" dist="38100" dir="2700000" algn="tl">
                              <a:srgbClr val="000000">
                                <a:alpha val="43137"/>
                              </a:srgbClr>
                            </a:outerShdw>
                          </a:effectLst>
                          <a:latin typeface="Book Antiqua" pitchFamily="18" charset="0"/>
                        </a:rPr>
                        <a:t>9</a:t>
                      </a:r>
                      <a:endParaRPr lang="fr-FR" sz="600" b="1" i="0" u="none" strike="noStrike" dirty="0">
                        <a:solidFill>
                          <a:srgbClr val="000000"/>
                        </a:solidFill>
                        <a:effectLst>
                          <a:outerShdw blurRad="38100" dist="38100" dir="2700000" algn="tl">
                            <a:srgbClr val="000000">
                              <a:alpha val="43137"/>
                            </a:srgbClr>
                          </a:outerShdw>
                        </a:effectLst>
                        <a:latin typeface="Book Antiqua" pitchFamily="18" charset="0"/>
                      </a:endParaRPr>
                    </a:p>
                  </a:txBody>
                  <a:tcPr marL="2974" marR="2974" marT="2974" marB="0" anchor="b"/>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ndir un rectangle avec un coin du même côté 9"/>
          <p:cNvSpPr/>
          <p:nvPr/>
        </p:nvSpPr>
        <p:spPr>
          <a:xfrm>
            <a:off x="271445" y="242864"/>
            <a:ext cx="4857784" cy="285752"/>
          </a:xfrm>
          <a:prstGeom prst="round2Same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23" name="Rectangle 3"/>
          <p:cNvSpPr>
            <a:spLocks noChangeArrowheads="1"/>
          </p:cNvSpPr>
          <p:nvPr/>
        </p:nvSpPr>
        <p:spPr bwMode="auto">
          <a:xfrm>
            <a:off x="214295" y="171426"/>
            <a:ext cx="4972085" cy="488044"/>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fontAlgn="base">
              <a:spcBef>
                <a:spcPct val="0"/>
              </a:spcBef>
              <a:spcAft>
                <a:spcPct val="0"/>
              </a:spcAft>
            </a:pPr>
            <a:endParaRPr lang="fr-FR" sz="1200" dirty="0" smtClean="0">
              <a:latin typeface="Book Antiqua" pitchFamily="18" charset="0"/>
              <a:cs typeface="Arial" pitchFamily="34" charset="0"/>
            </a:endParaRPr>
          </a:p>
        </p:txBody>
      </p:sp>
      <p:sp>
        <p:nvSpPr>
          <p:cNvPr id="11" name="Rectangle 10"/>
          <p:cNvSpPr/>
          <p:nvPr/>
        </p:nvSpPr>
        <p:spPr>
          <a:xfrm>
            <a:off x="271445" y="171426"/>
            <a:ext cx="3500462" cy="369332"/>
          </a:xfrm>
          <a:prstGeom prst="rect">
            <a:avLst/>
          </a:prstGeom>
        </p:spPr>
        <p:txBody>
          <a:bodyPr wrap="square">
            <a:spAutoFit/>
          </a:bodyPr>
          <a:lstStyle/>
          <a:p>
            <a:r>
              <a:rPr lang="fr-FR" b="1" dirty="0" smtClean="0">
                <a:latin typeface="Book Antiqua" pitchFamily="18" charset="0"/>
                <a:ea typeface="Times New Roman" pitchFamily="18" charset="0"/>
                <a:cs typeface="Arial" pitchFamily="34" charset="0"/>
              </a:rPr>
              <a:t> </a:t>
            </a:r>
            <a:r>
              <a:rPr lang="fr-FR" sz="1400" b="1" dirty="0" smtClean="0">
                <a:latin typeface="Book Antiqua" pitchFamily="18" charset="0"/>
                <a:ea typeface="Times New Roman" pitchFamily="18" charset="0"/>
                <a:cs typeface="Arial" pitchFamily="34" charset="0"/>
              </a:rPr>
              <a:t>2- La Faculté des Sciences:</a:t>
            </a:r>
          </a:p>
        </p:txBody>
      </p:sp>
      <p:sp>
        <p:nvSpPr>
          <p:cNvPr id="14" name="Rectangle à coins arrondis 13"/>
          <p:cNvSpPr/>
          <p:nvPr/>
        </p:nvSpPr>
        <p:spPr>
          <a:xfrm>
            <a:off x="271445" y="600054"/>
            <a:ext cx="285752" cy="300039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400" b="1" dirty="0" smtClean="0">
                <a:solidFill>
                  <a:schemeClr val="tx1"/>
                </a:solidFill>
                <a:latin typeface="Book Antiqua" pitchFamily="18" charset="0"/>
              </a:rPr>
              <a:t>a- Licence</a:t>
            </a:r>
            <a:endParaRPr lang="fr-FR" sz="1400" b="1" dirty="0">
              <a:solidFill>
                <a:schemeClr val="tx1"/>
              </a:solidFill>
              <a:latin typeface="Book Antiqua" pitchFamily="18" charset="0"/>
            </a:endParaRPr>
          </a:p>
        </p:txBody>
      </p:sp>
      <p:sp>
        <p:nvSpPr>
          <p:cNvPr id="25" name="Rectangle à coins arrondis 24"/>
          <p:cNvSpPr/>
          <p:nvPr/>
        </p:nvSpPr>
        <p:spPr>
          <a:xfrm>
            <a:off x="628635" y="954434"/>
            <a:ext cx="1150524" cy="36000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fr-FR" sz="800" dirty="0" smtClean="0"/>
              <a:t>Sciences de la Nature et de la Vie</a:t>
            </a:r>
            <a:endParaRPr lang="fr-FR" sz="1600" dirty="0"/>
          </a:p>
        </p:txBody>
      </p:sp>
      <p:sp>
        <p:nvSpPr>
          <p:cNvPr id="29" name="Rectangle à coins arrondis 28"/>
          <p:cNvSpPr/>
          <p:nvPr/>
        </p:nvSpPr>
        <p:spPr>
          <a:xfrm>
            <a:off x="641714" y="1608432"/>
            <a:ext cx="1124366" cy="36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800" kern="1200" dirty="0" smtClean="0"/>
              <a:t>Mathématiques</a:t>
            </a:r>
          </a:p>
          <a:p>
            <a:pPr lvl="0" algn="ctr" defTabSz="266700">
              <a:lnSpc>
                <a:spcPct val="90000"/>
              </a:lnSpc>
              <a:spcBef>
                <a:spcPct val="0"/>
              </a:spcBef>
              <a:spcAft>
                <a:spcPct val="35000"/>
              </a:spcAft>
            </a:pPr>
            <a:r>
              <a:rPr lang="fr-FR" sz="800" dirty="0" smtClean="0"/>
              <a:t>e</a:t>
            </a:r>
            <a:r>
              <a:rPr lang="fr-FR" sz="800" kern="1200" dirty="0" smtClean="0"/>
              <a:t>t Informatique</a:t>
            </a:r>
            <a:endParaRPr lang="fr-FR" sz="800" kern="1200" dirty="0"/>
          </a:p>
        </p:txBody>
      </p:sp>
      <p:sp>
        <p:nvSpPr>
          <p:cNvPr id="32" name="Rectangle à coins arrondis 31"/>
          <p:cNvSpPr/>
          <p:nvPr/>
        </p:nvSpPr>
        <p:spPr>
          <a:xfrm>
            <a:off x="628635" y="2524047"/>
            <a:ext cx="1124366"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800" kern="1200" dirty="0" smtClean="0">
                <a:solidFill>
                  <a:schemeClr val="tx1"/>
                </a:solidFill>
              </a:rPr>
              <a:t>Sciences </a:t>
            </a:r>
          </a:p>
          <a:p>
            <a:pPr lvl="0" algn="ctr" defTabSz="266700">
              <a:lnSpc>
                <a:spcPct val="90000"/>
              </a:lnSpc>
              <a:spcBef>
                <a:spcPct val="0"/>
              </a:spcBef>
              <a:spcAft>
                <a:spcPct val="35000"/>
              </a:spcAft>
            </a:pPr>
            <a:r>
              <a:rPr lang="fr-FR" sz="800" dirty="0" smtClean="0">
                <a:solidFill>
                  <a:schemeClr val="tx1"/>
                </a:solidFill>
              </a:rPr>
              <a:t>d</a:t>
            </a:r>
            <a:r>
              <a:rPr lang="fr-FR" sz="800" kern="1200" dirty="0" smtClean="0">
                <a:solidFill>
                  <a:schemeClr val="tx1"/>
                </a:solidFill>
              </a:rPr>
              <a:t>e la  Matière</a:t>
            </a:r>
            <a:endParaRPr lang="fr-FR" sz="800" kern="1200" dirty="0">
              <a:solidFill>
                <a:schemeClr val="tx1"/>
              </a:solidFill>
            </a:endParaRPr>
          </a:p>
        </p:txBody>
      </p:sp>
      <p:sp>
        <p:nvSpPr>
          <p:cNvPr id="35" name="Rectangle à coins arrondis 34"/>
          <p:cNvSpPr/>
          <p:nvPr/>
        </p:nvSpPr>
        <p:spPr>
          <a:xfrm>
            <a:off x="628635" y="3251506"/>
            <a:ext cx="1124366" cy="36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800" kern="1200" dirty="0" smtClean="0">
                <a:solidFill>
                  <a:schemeClr val="tx1"/>
                </a:solidFill>
              </a:rPr>
              <a:t>Architecture Urbanisme</a:t>
            </a:r>
          </a:p>
          <a:p>
            <a:pPr lvl="0" algn="ctr" defTabSz="266700">
              <a:lnSpc>
                <a:spcPct val="90000"/>
              </a:lnSpc>
              <a:spcBef>
                <a:spcPct val="0"/>
              </a:spcBef>
              <a:spcAft>
                <a:spcPct val="35000"/>
              </a:spcAft>
            </a:pPr>
            <a:r>
              <a:rPr lang="fr-FR" sz="800" kern="1200" dirty="0" smtClean="0">
                <a:solidFill>
                  <a:schemeClr val="tx1"/>
                </a:solidFill>
              </a:rPr>
              <a:t>et  </a:t>
            </a:r>
            <a:r>
              <a:rPr lang="fr-FR" sz="800" dirty="0" smtClean="0">
                <a:solidFill>
                  <a:schemeClr val="tx1"/>
                </a:solidFill>
              </a:rPr>
              <a:t>Métiers de la Ville</a:t>
            </a:r>
            <a:endParaRPr lang="fr-FR" sz="800" kern="1200" dirty="0">
              <a:solidFill>
                <a:schemeClr val="tx1"/>
              </a:solidFill>
            </a:endParaRPr>
          </a:p>
        </p:txBody>
      </p:sp>
      <p:sp>
        <p:nvSpPr>
          <p:cNvPr id="37" name="Rectangle à coins arrondis 36"/>
          <p:cNvSpPr/>
          <p:nvPr/>
        </p:nvSpPr>
        <p:spPr>
          <a:xfrm>
            <a:off x="2057395" y="954434"/>
            <a:ext cx="1357322" cy="360000"/>
          </a:xfrm>
          <a:prstGeom prst="round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700" dirty="0" smtClean="0"/>
              <a:t>Sciences Biologiques Ecologie et Environnement</a:t>
            </a:r>
            <a:endParaRPr lang="fr-FR" sz="700" dirty="0"/>
          </a:p>
        </p:txBody>
      </p:sp>
      <p:sp>
        <p:nvSpPr>
          <p:cNvPr id="41" name="Rectangle à coins arrondis 40"/>
          <p:cNvSpPr/>
          <p:nvPr/>
        </p:nvSpPr>
        <p:spPr>
          <a:xfrm>
            <a:off x="3651605" y="954434"/>
            <a:ext cx="1477624" cy="360000"/>
          </a:xfrm>
          <a:prstGeom prst="round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Biochimie</a:t>
            </a:r>
          </a:p>
          <a:p>
            <a:pPr lvl="0" defTabSz="266700">
              <a:lnSpc>
                <a:spcPct val="90000"/>
              </a:lnSpc>
              <a:spcBef>
                <a:spcPct val="0"/>
              </a:spcBef>
              <a:spcAft>
                <a:spcPct val="35000"/>
              </a:spcAft>
              <a:buFont typeface="Arial" pitchFamily="34" charset="0"/>
              <a:buChar char="•"/>
            </a:pPr>
            <a:r>
              <a:rPr lang="fr-FR" sz="700" kern="1200" dirty="0" smtClean="0"/>
              <a:t>Ecologie et Environnement</a:t>
            </a:r>
          </a:p>
          <a:p>
            <a:pPr lvl="0" defTabSz="266700">
              <a:lnSpc>
                <a:spcPct val="90000"/>
              </a:lnSpc>
              <a:spcBef>
                <a:spcPct val="0"/>
              </a:spcBef>
              <a:spcAft>
                <a:spcPct val="35000"/>
              </a:spcAft>
              <a:buFont typeface="Arial" pitchFamily="34" charset="0"/>
              <a:buChar char="•"/>
            </a:pPr>
            <a:r>
              <a:rPr lang="fr-FR" sz="700" kern="1200" dirty="0" smtClean="0"/>
              <a:t>Microbiologie</a:t>
            </a:r>
            <a:endParaRPr lang="fr-FR" sz="600" kern="1200" dirty="0"/>
          </a:p>
        </p:txBody>
      </p:sp>
      <p:sp>
        <p:nvSpPr>
          <p:cNvPr id="44" name="Rectangle à coins arrondis 43"/>
          <p:cNvSpPr/>
          <p:nvPr/>
        </p:nvSpPr>
        <p:spPr>
          <a:xfrm>
            <a:off x="2057395" y="1394118"/>
            <a:ext cx="1357200" cy="36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Informatique</a:t>
            </a:r>
          </a:p>
        </p:txBody>
      </p:sp>
      <p:sp>
        <p:nvSpPr>
          <p:cNvPr id="47" name="Rectangle à coins arrondis 46"/>
          <p:cNvSpPr/>
          <p:nvPr/>
        </p:nvSpPr>
        <p:spPr>
          <a:xfrm>
            <a:off x="3651605" y="1385872"/>
            <a:ext cx="1477624" cy="36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solidFill>
                  <a:schemeClr val="bg1"/>
                </a:solidFill>
              </a:rPr>
              <a:t>Ingénierie des systèmes d’information et de logiciel</a:t>
            </a:r>
          </a:p>
          <a:p>
            <a:pPr lvl="0" defTabSz="266700">
              <a:lnSpc>
                <a:spcPct val="90000"/>
              </a:lnSpc>
              <a:spcBef>
                <a:spcPct val="0"/>
              </a:spcBef>
              <a:spcAft>
                <a:spcPct val="35000"/>
              </a:spcAft>
              <a:buFont typeface="Arial" pitchFamily="34" charset="0"/>
              <a:buChar char="•"/>
            </a:pPr>
            <a:r>
              <a:rPr lang="fr-FR" sz="700" dirty="0" smtClean="0">
                <a:solidFill>
                  <a:schemeClr val="bg1"/>
                </a:solidFill>
              </a:rPr>
              <a:t>Systèmes d’information</a:t>
            </a:r>
            <a:endParaRPr lang="fr-FR" sz="600" kern="1200" dirty="0">
              <a:solidFill>
                <a:schemeClr val="bg1"/>
              </a:solidFill>
            </a:endParaRPr>
          </a:p>
        </p:txBody>
      </p:sp>
      <p:sp>
        <p:nvSpPr>
          <p:cNvPr id="50" name="Rectangle à coins arrondis 49"/>
          <p:cNvSpPr/>
          <p:nvPr/>
        </p:nvSpPr>
        <p:spPr>
          <a:xfrm>
            <a:off x="2057395" y="1814500"/>
            <a:ext cx="1357200" cy="36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Mathématiques</a:t>
            </a:r>
            <a:endParaRPr lang="fr-FR" sz="600" kern="1200" dirty="0"/>
          </a:p>
        </p:txBody>
      </p:sp>
      <p:sp>
        <p:nvSpPr>
          <p:cNvPr id="53" name="Rectangle à coins arrondis 52"/>
          <p:cNvSpPr/>
          <p:nvPr/>
        </p:nvSpPr>
        <p:spPr>
          <a:xfrm>
            <a:off x="3651605" y="1822746"/>
            <a:ext cx="1477624" cy="36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Mathématiques</a:t>
            </a:r>
          </a:p>
          <a:p>
            <a:pPr lvl="0" defTabSz="266700">
              <a:lnSpc>
                <a:spcPct val="90000"/>
              </a:lnSpc>
              <a:spcBef>
                <a:spcPct val="0"/>
              </a:spcBef>
              <a:spcAft>
                <a:spcPct val="35000"/>
              </a:spcAft>
              <a:buFont typeface="Arial" pitchFamily="34" charset="0"/>
              <a:buChar char="•"/>
            </a:pPr>
            <a:r>
              <a:rPr lang="fr-FR" sz="700" dirty="0" smtClean="0"/>
              <a:t>Mathématiques appliquées</a:t>
            </a:r>
            <a:endParaRPr lang="fr-FR" sz="600" kern="1200" dirty="0"/>
          </a:p>
        </p:txBody>
      </p:sp>
      <p:sp>
        <p:nvSpPr>
          <p:cNvPr id="56" name="Rectangle à coins arrondis 55"/>
          <p:cNvSpPr/>
          <p:nvPr/>
        </p:nvSpPr>
        <p:spPr>
          <a:xfrm>
            <a:off x="2057395" y="2322812"/>
            <a:ext cx="1357200"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solidFill>
                  <a:schemeClr val="tx1"/>
                </a:solidFill>
              </a:rPr>
              <a:t>Chimie</a:t>
            </a:r>
            <a:endParaRPr lang="fr-FR" sz="600" kern="1200" dirty="0">
              <a:solidFill>
                <a:schemeClr val="tx1"/>
              </a:solidFill>
            </a:endParaRPr>
          </a:p>
        </p:txBody>
      </p:sp>
      <p:sp>
        <p:nvSpPr>
          <p:cNvPr id="59" name="Rectangle à coins arrondis 58"/>
          <p:cNvSpPr/>
          <p:nvPr/>
        </p:nvSpPr>
        <p:spPr>
          <a:xfrm>
            <a:off x="3651605" y="2322812"/>
            <a:ext cx="1477624"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solidFill>
                  <a:schemeClr val="tx1"/>
                </a:solidFill>
              </a:rPr>
              <a:t>Chimie pharmaceutique</a:t>
            </a:r>
          </a:p>
          <a:p>
            <a:pPr lvl="0" defTabSz="266700">
              <a:lnSpc>
                <a:spcPct val="90000"/>
              </a:lnSpc>
              <a:spcBef>
                <a:spcPct val="0"/>
              </a:spcBef>
              <a:spcAft>
                <a:spcPct val="35000"/>
              </a:spcAft>
              <a:buFont typeface="Arial" pitchFamily="34" charset="0"/>
              <a:buChar char="•"/>
            </a:pPr>
            <a:r>
              <a:rPr lang="fr-FR" sz="700" dirty="0" smtClean="0">
                <a:solidFill>
                  <a:schemeClr val="tx1"/>
                </a:solidFill>
              </a:rPr>
              <a:t>Chimie analytique</a:t>
            </a:r>
            <a:endParaRPr lang="fr-FR" sz="600" kern="1200" dirty="0">
              <a:solidFill>
                <a:schemeClr val="tx1"/>
              </a:solidFill>
            </a:endParaRPr>
          </a:p>
        </p:txBody>
      </p:sp>
      <p:sp>
        <p:nvSpPr>
          <p:cNvPr id="62" name="Rectangle à coins arrondis 61"/>
          <p:cNvSpPr/>
          <p:nvPr/>
        </p:nvSpPr>
        <p:spPr>
          <a:xfrm>
            <a:off x="2057395" y="2743194"/>
            <a:ext cx="1357200"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solidFill>
                  <a:schemeClr val="tx1"/>
                </a:solidFill>
              </a:rPr>
              <a:t>Physique</a:t>
            </a:r>
            <a:endParaRPr lang="fr-FR" sz="600" kern="1200" dirty="0">
              <a:solidFill>
                <a:schemeClr val="tx1"/>
              </a:solidFill>
            </a:endParaRPr>
          </a:p>
        </p:txBody>
      </p:sp>
      <p:sp>
        <p:nvSpPr>
          <p:cNvPr id="65" name="Rectangle à coins arrondis 64"/>
          <p:cNvSpPr/>
          <p:nvPr/>
        </p:nvSpPr>
        <p:spPr>
          <a:xfrm>
            <a:off x="3651605" y="2756273"/>
            <a:ext cx="1477624"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solidFill>
                  <a:schemeClr val="tx1"/>
                </a:solidFill>
              </a:rPr>
              <a:t>Physique fondamentale</a:t>
            </a:r>
            <a:endParaRPr lang="fr-FR" sz="600" kern="1200" dirty="0">
              <a:solidFill>
                <a:schemeClr val="tx1"/>
              </a:solidFill>
            </a:endParaRPr>
          </a:p>
        </p:txBody>
      </p:sp>
      <p:sp>
        <p:nvSpPr>
          <p:cNvPr id="68" name="Rectangle à coins arrondis 67"/>
          <p:cNvSpPr/>
          <p:nvPr/>
        </p:nvSpPr>
        <p:spPr>
          <a:xfrm>
            <a:off x="2057395" y="3251506"/>
            <a:ext cx="1357200" cy="36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solidFill>
                  <a:schemeClr val="tx1"/>
                </a:solidFill>
              </a:rPr>
              <a:t>Architecture</a:t>
            </a:r>
            <a:endParaRPr lang="fr-FR" sz="600" kern="1200" dirty="0">
              <a:solidFill>
                <a:schemeClr val="tx1"/>
              </a:solidFill>
            </a:endParaRPr>
          </a:p>
        </p:txBody>
      </p:sp>
      <p:sp>
        <p:nvSpPr>
          <p:cNvPr id="71" name="Rectangle à coins arrondis 70"/>
          <p:cNvSpPr/>
          <p:nvPr/>
        </p:nvSpPr>
        <p:spPr>
          <a:xfrm>
            <a:off x="3651605" y="3251506"/>
            <a:ext cx="1477624" cy="36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pPr>
            <a:r>
              <a:rPr lang="fr-FR" sz="700" kern="1200" dirty="0" smtClean="0">
                <a:solidFill>
                  <a:schemeClr val="tx1"/>
                </a:solidFill>
              </a:rPr>
              <a:t>Architecture</a:t>
            </a:r>
            <a:endParaRPr lang="fr-FR" sz="600" kern="1200" dirty="0">
              <a:solidFill>
                <a:schemeClr val="tx1"/>
              </a:solidFill>
            </a:endParaRPr>
          </a:p>
        </p:txBody>
      </p:sp>
      <p:sp>
        <p:nvSpPr>
          <p:cNvPr id="72" name="Rectangle à coins arrondis 71"/>
          <p:cNvSpPr/>
          <p:nvPr/>
        </p:nvSpPr>
        <p:spPr>
          <a:xfrm>
            <a:off x="271445" y="3743326"/>
            <a:ext cx="4857784" cy="21431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fr-FR" sz="1400" b="1" dirty="0" smtClean="0">
                <a:solidFill>
                  <a:schemeClr val="tx1"/>
                </a:solidFill>
                <a:latin typeface="Book Antiqua" pitchFamily="18" charset="0"/>
              </a:rPr>
              <a:t>b- Master</a:t>
            </a:r>
            <a:endParaRPr lang="fr-FR" sz="1400" b="1" dirty="0">
              <a:solidFill>
                <a:schemeClr val="tx1"/>
              </a:solidFill>
              <a:latin typeface="Book Antiqua" pitchFamily="18" charset="0"/>
            </a:endParaRPr>
          </a:p>
        </p:txBody>
      </p:sp>
      <p:sp>
        <p:nvSpPr>
          <p:cNvPr id="75" name="Rectangle à coins arrondis 74"/>
          <p:cNvSpPr/>
          <p:nvPr/>
        </p:nvSpPr>
        <p:spPr>
          <a:xfrm>
            <a:off x="628635" y="4095683"/>
            <a:ext cx="1124366" cy="36000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a:lnSpc>
                <a:spcPct val="90000"/>
              </a:lnSpc>
              <a:spcBef>
                <a:spcPct val="0"/>
              </a:spcBef>
              <a:spcAft>
                <a:spcPct val="35000"/>
              </a:spcAft>
            </a:pPr>
            <a:r>
              <a:rPr lang="fr-FR" sz="800" dirty="0" smtClean="0"/>
              <a:t>Sciences de la Nature </a:t>
            </a:r>
          </a:p>
          <a:p>
            <a:pPr lvl="0" algn="ctr">
              <a:lnSpc>
                <a:spcPct val="90000"/>
              </a:lnSpc>
              <a:spcBef>
                <a:spcPct val="0"/>
              </a:spcBef>
              <a:spcAft>
                <a:spcPct val="35000"/>
              </a:spcAft>
            </a:pPr>
            <a:r>
              <a:rPr lang="fr-FR" sz="800" dirty="0" smtClean="0"/>
              <a:t>et de la Vie</a:t>
            </a:r>
            <a:endParaRPr lang="fr-FR" sz="800" dirty="0"/>
          </a:p>
        </p:txBody>
      </p:sp>
      <p:sp>
        <p:nvSpPr>
          <p:cNvPr id="78" name="Rectangle à coins arrondis 77"/>
          <p:cNvSpPr/>
          <p:nvPr/>
        </p:nvSpPr>
        <p:spPr>
          <a:xfrm>
            <a:off x="628635" y="4952939"/>
            <a:ext cx="1124366" cy="420382"/>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r>
              <a:rPr lang="fr-FR" sz="800" dirty="0" smtClean="0"/>
              <a:t>Mathématiques</a:t>
            </a:r>
          </a:p>
          <a:p>
            <a:pPr algn="ctr" defTabSz="266700">
              <a:lnSpc>
                <a:spcPct val="90000"/>
              </a:lnSpc>
              <a:spcBef>
                <a:spcPct val="0"/>
              </a:spcBef>
              <a:spcAft>
                <a:spcPct val="35000"/>
              </a:spcAft>
            </a:pPr>
            <a:r>
              <a:rPr lang="fr-FR" sz="800" dirty="0" smtClean="0"/>
              <a:t>et Informatique</a:t>
            </a:r>
            <a:endParaRPr lang="fr-FR" sz="800" dirty="0"/>
          </a:p>
        </p:txBody>
      </p:sp>
      <p:sp>
        <p:nvSpPr>
          <p:cNvPr id="81" name="Rectangle à coins arrondis 80"/>
          <p:cNvSpPr/>
          <p:nvPr/>
        </p:nvSpPr>
        <p:spPr>
          <a:xfrm>
            <a:off x="628635" y="5955094"/>
            <a:ext cx="1124366"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buFont typeface="Arial" pitchFamily="34" charset="0"/>
              <a:buChar char="•"/>
            </a:pPr>
            <a:r>
              <a:rPr lang="fr-FR" sz="700" dirty="0" smtClean="0">
                <a:solidFill>
                  <a:schemeClr val="tx1"/>
                </a:solidFill>
              </a:rPr>
              <a:t>Sciences </a:t>
            </a:r>
          </a:p>
          <a:p>
            <a:pPr algn="ctr" defTabSz="266700">
              <a:lnSpc>
                <a:spcPct val="90000"/>
              </a:lnSpc>
              <a:spcBef>
                <a:spcPct val="0"/>
              </a:spcBef>
              <a:spcAft>
                <a:spcPct val="35000"/>
              </a:spcAft>
              <a:buFont typeface="Arial" pitchFamily="34" charset="0"/>
              <a:buChar char="•"/>
            </a:pPr>
            <a:r>
              <a:rPr lang="fr-FR" sz="700" dirty="0" smtClean="0">
                <a:solidFill>
                  <a:schemeClr val="tx1"/>
                </a:solidFill>
              </a:rPr>
              <a:t>de la Matière</a:t>
            </a:r>
            <a:endParaRPr lang="fr-FR" sz="700" dirty="0">
              <a:solidFill>
                <a:schemeClr val="tx1"/>
              </a:solidFill>
            </a:endParaRPr>
          </a:p>
        </p:txBody>
      </p:sp>
      <p:sp>
        <p:nvSpPr>
          <p:cNvPr id="84" name="Rectangle à coins arrondis 83"/>
          <p:cNvSpPr/>
          <p:nvPr/>
        </p:nvSpPr>
        <p:spPr>
          <a:xfrm>
            <a:off x="628635" y="6524575"/>
            <a:ext cx="1124366" cy="36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r>
              <a:rPr lang="fr-FR" sz="700" dirty="0" smtClean="0">
                <a:solidFill>
                  <a:schemeClr val="tx1"/>
                </a:solidFill>
              </a:rPr>
              <a:t>Architecture Urbanisme</a:t>
            </a:r>
          </a:p>
          <a:p>
            <a:pPr algn="ctr" defTabSz="266700">
              <a:lnSpc>
                <a:spcPct val="90000"/>
              </a:lnSpc>
              <a:spcBef>
                <a:spcPct val="0"/>
              </a:spcBef>
              <a:spcAft>
                <a:spcPct val="35000"/>
              </a:spcAft>
            </a:pPr>
            <a:r>
              <a:rPr lang="fr-FR" sz="700" dirty="0" smtClean="0">
                <a:solidFill>
                  <a:schemeClr val="tx1"/>
                </a:solidFill>
              </a:rPr>
              <a:t>et  Métiers de la Ville</a:t>
            </a:r>
            <a:endParaRPr lang="fr-FR" sz="700" dirty="0">
              <a:solidFill>
                <a:schemeClr val="tx1"/>
              </a:solidFill>
            </a:endParaRPr>
          </a:p>
        </p:txBody>
      </p:sp>
      <p:sp>
        <p:nvSpPr>
          <p:cNvPr id="87" name="Rectangle à coins arrondis 86"/>
          <p:cNvSpPr/>
          <p:nvPr/>
        </p:nvSpPr>
        <p:spPr>
          <a:xfrm>
            <a:off x="2057395" y="4063392"/>
            <a:ext cx="1357200" cy="180000"/>
          </a:xfrm>
          <a:prstGeom prst="round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Sciences Biologiques</a:t>
            </a:r>
          </a:p>
        </p:txBody>
      </p:sp>
      <p:sp>
        <p:nvSpPr>
          <p:cNvPr id="90" name="Rectangle à coins arrondis 89"/>
          <p:cNvSpPr/>
          <p:nvPr/>
        </p:nvSpPr>
        <p:spPr>
          <a:xfrm>
            <a:off x="3651605" y="4029078"/>
            <a:ext cx="1477624" cy="275256"/>
          </a:xfrm>
          <a:prstGeom prst="round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Biochimie appliq</a:t>
            </a:r>
            <a:r>
              <a:rPr lang="fr-FR" sz="700" kern="1200" dirty="0" smtClean="0">
                <a:solidFill>
                  <a:srgbClr val="FF0000"/>
                </a:solidFill>
              </a:rPr>
              <a:t>uée</a:t>
            </a:r>
          </a:p>
          <a:p>
            <a:pPr lvl="0" defTabSz="266700">
              <a:lnSpc>
                <a:spcPct val="90000"/>
              </a:lnSpc>
              <a:spcBef>
                <a:spcPct val="0"/>
              </a:spcBef>
              <a:spcAft>
                <a:spcPct val="35000"/>
              </a:spcAft>
              <a:buFont typeface="Arial" pitchFamily="34" charset="0"/>
              <a:buChar char="•"/>
            </a:pPr>
            <a:r>
              <a:rPr lang="fr-FR" sz="700" kern="1200" dirty="0" smtClean="0"/>
              <a:t>Microbiologie appliquée</a:t>
            </a:r>
          </a:p>
        </p:txBody>
      </p:sp>
      <p:sp>
        <p:nvSpPr>
          <p:cNvPr id="93" name="Rectangle à coins arrondis 92"/>
          <p:cNvSpPr/>
          <p:nvPr/>
        </p:nvSpPr>
        <p:spPr>
          <a:xfrm>
            <a:off x="2057395" y="4814896"/>
            <a:ext cx="1357200" cy="18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Informatique</a:t>
            </a:r>
          </a:p>
        </p:txBody>
      </p:sp>
      <p:sp>
        <p:nvSpPr>
          <p:cNvPr id="96" name="Rectangle à coins arrondis 95"/>
          <p:cNvSpPr/>
          <p:nvPr/>
        </p:nvSpPr>
        <p:spPr>
          <a:xfrm>
            <a:off x="3651605" y="4685099"/>
            <a:ext cx="1477624" cy="420382"/>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700" dirty="0" smtClean="0">
                <a:solidFill>
                  <a:schemeClr val="bg1"/>
                </a:solidFill>
              </a:rPr>
              <a:t>Ingénierie des systèmes d’informatique Intelligents</a:t>
            </a:r>
          </a:p>
          <a:p>
            <a:pPr defTabSz="266700">
              <a:lnSpc>
                <a:spcPct val="90000"/>
              </a:lnSpc>
              <a:spcBef>
                <a:spcPct val="0"/>
              </a:spcBef>
              <a:spcAft>
                <a:spcPct val="35000"/>
              </a:spcAft>
              <a:buFont typeface="Arial" pitchFamily="34" charset="0"/>
              <a:buChar char="•"/>
            </a:pPr>
            <a:r>
              <a:rPr lang="fr-FR" sz="700" dirty="0" smtClean="0">
                <a:solidFill>
                  <a:schemeClr val="bg1"/>
                </a:solidFill>
              </a:rPr>
              <a:t>Systèmes d’information</a:t>
            </a:r>
            <a:endParaRPr lang="fr-FR" sz="700" dirty="0">
              <a:solidFill>
                <a:schemeClr val="bg1"/>
              </a:solidFill>
            </a:endParaRPr>
          </a:p>
        </p:txBody>
      </p:sp>
      <p:sp>
        <p:nvSpPr>
          <p:cNvPr id="99" name="Rectangle à coins arrondis 98"/>
          <p:cNvSpPr/>
          <p:nvPr/>
        </p:nvSpPr>
        <p:spPr>
          <a:xfrm>
            <a:off x="2057395" y="5349276"/>
            <a:ext cx="1357200" cy="18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Mathématiques</a:t>
            </a:r>
            <a:endParaRPr lang="fr-FR" sz="600" kern="1200" dirty="0"/>
          </a:p>
        </p:txBody>
      </p:sp>
      <p:sp>
        <p:nvSpPr>
          <p:cNvPr id="102" name="Rectangle à coins arrondis 101"/>
          <p:cNvSpPr/>
          <p:nvPr/>
        </p:nvSpPr>
        <p:spPr>
          <a:xfrm>
            <a:off x="3651605" y="5180332"/>
            <a:ext cx="1477624" cy="420382"/>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Analyses mathématiques et Applications</a:t>
            </a:r>
          </a:p>
          <a:p>
            <a:pPr lvl="0" defTabSz="266700">
              <a:lnSpc>
                <a:spcPct val="90000"/>
              </a:lnSpc>
              <a:spcBef>
                <a:spcPct val="0"/>
              </a:spcBef>
              <a:spcAft>
                <a:spcPct val="35000"/>
              </a:spcAft>
              <a:buFont typeface="Arial" pitchFamily="34" charset="0"/>
              <a:buChar char="•"/>
            </a:pPr>
            <a:r>
              <a:rPr lang="fr-FR" sz="700" dirty="0" smtClean="0"/>
              <a:t>Recherches opérationnelles</a:t>
            </a:r>
            <a:endParaRPr lang="fr-FR" sz="600" kern="1200" dirty="0"/>
          </a:p>
        </p:txBody>
      </p:sp>
      <p:sp>
        <p:nvSpPr>
          <p:cNvPr id="105" name="Rectangle à coins arrondis 104"/>
          <p:cNvSpPr/>
          <p:nvPr/>
        </p:nvSpPr>
        <p:spPr>
          <a:xfrm>
            <a:off x="2057395" y="5777904"/>
            <a:ext cx="1357200" cy="18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Chimie</a:t>
            </a:r>
            <a:endParaRPr lang="fr-FR" sz="600" kern="1200" dirty="0"/>
          </a:p>
        </p:txBody>
      </p:sp>
      <p:sp>
        <p:nvSpPr>
          <p:cNvPr id="108" name="Rectangle à coins arrondis 107"/>
          <p:cNvSpPr/>
          <p:nvPr/>
        </p:nvSpPr>
        <p:spPr>
          <a:xfrm>
            <a:off x="3629031" y="5680398"/>
            <a:ext cx="1479600"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Chimie pharmaceutique</a:t>
            </a:r>
          </a:p>
          <a:p>
            <a:pPr lvl="0" defTabSz="266700">
              <a:lnSpc>
                <a:spcPct val="90000"/>
              </a:lnSpc>
              <a:spcBef>
                <a:spcPct val="0"/>
              </a:spcBef>
              <a:spcAft>
                <a:spcPct val="35000"/>
              </a:spcAft>
              <a:buFont typeface="Arial" pitchFamily="34" charset="0"/>
              <a:buChar char="•"/>
            </a:pPr>
            <a:r>
              <a:rPr lang="fr-FR" sz="700" dirty="0" smtClean="0"/>
              <a:t>Chimie analytique</a:t>
            </a:r>
            <a:endParaRPr lang="fr-FR" sz="600" kern="1200" dirty="0"/>
          </a:p>
        </p:txBody>
      </p:sp>
      <p:sp>
        <p:nvSpPr>
          <p:cNvPr id="111" name="Rectangle à coins arrondis 110"/>
          <p:cNvSpPr/>
          <p:nvPr/>
        </p:nvSpPr>
        <p:spPr>
          <a:xfrm>
            <a:off x="2057517" y="6230824"/>
            <a:ext cx="1357200" cy="18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kern="1200" dirty="0" smtClean="0"/>
              <a:t>Physique</a:t>
            </a:r>
            <a:endParaRPr lang="fr-FR" sz="600" kern="1200" dirty="0"/>
          </a:p>
        </p:txBody>
      </p:sp>
      <p:sp>
        <p:nvSpPr>
          <p:cNvPr id="114" name="Rectangle à coins arrondis 113"/>
          <p:cNvSpPr/>
          <p:nvPr/>
        </p:nvSpPr>
        <p:spPr>
          <a:xfrm>
            <a:off x="3629031" y="6095947"/>
            <a:ext cx="1477624" cy="36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solidFill>
                  <a:schemeClr val="bg1"/>
                </a:solidFill>
              </a:rPr>
              <a:t>Physique  Appliquée: Matériaux et énergies renouvelables</a:t>
            </a:r>
            <a:endParaRPr lang="fr-FR" sz="600" kern="1200" dirty="0">
              <a:solidFill>
                <a:schemeClr val="bg1"/>
              </a:solidFill>
            </a:endParaRPr>
          </a:p>
        </p:txBody>
      </p:sp>
      <p:sp>
        <p:nvSpPr>
          <p:cNvPr id="117" name="Rectangle à coins arrondis 116"/>
          <p:cNvSpPr/>
          <p:nvPr/>
        </p:nvSpPr>
        <p:spPr>
          <a:xfrm>
            <a:off x="2057395" y="6600846"/>
            <a:ext cx="1357200" cy="18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dirty="0" smtClean="0">
                <a:solidFill>
                  <a:schemeClr val="tx1"/>
                </a:solidFill>
              </a:rPr>
              <a:t>Architecture</a:t>
            </a:r>
            <a:endParaRPr lang="fr-FR" sz="700" dirty="0">
              <a:solidFill>
                <a:schemeClr val="tx1"/>
              </a:solidFill>
            </a:endParaRPr>
          </a:p>
        </p:txBody>
      </p:sp>
      <p:sp>
        <p:nvSpPr>
          <p:cNvPr id="120" name="Rectangle à coins arrondis 119"/>
          <p:cNvSpPr/>
          <p:nvPr/>
        </p:nvSpPr>
        <p:spPr>
          <a:xfrm>
            <a:off x="3629031" y="6524575"/>
            <a:ext cx="1477624" cy="360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pPr>
            <a:r>
              <a:rPr lang="fr-FR" sz="700" dirty="0" smtClean="0">
                <a:solidFill>
                  <a:schemeClr val="tx1"/>
                </a:solidFill>
              </a:rPr>
              <a:t>Architecture</a:t>
            </a:r>
            <a:endParaRPr lang="fr-FR" sz="700" dirty="0">
              <a:solidFill>
                <a:schemeClr val="tx1"/>
              </a:solidFill>
            </a:endParaRPr>
          </a:p>
        </p:txBody>
      </p:sp>
      <p:sp>
        <p:nvSpPr>
          <p:cNvPr id="123" name="Rectangle à coins arrondis 122"/>
          <p:cNvSpPr/>
          <p:nvPr/>
        </p:nvSpPr>
        <p:spPr>
          <a:xfrm>
            <a:off x="2057395" y="4420582"/>
            <a:ext cx="1357200" cy="180000"/>
          </a:xfrm>
          <a:prstGeom prst="round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700" dirty="0" smtClean="0"/>
              <a:t>Ecologie et environnement</a:t>
            </a:r>
            <a:endParaRPr lang="fr-FR" sz="700" kern="1200" dirty="0" smtClean="0"/>
          </a:p>
        </p:txBody>
      </p:sp>
      <p:sp>
        <p:nvSpPr>
          <p:cNvPr id="126" name="Rectangle à coins arrondis 125"/>
          <p:cNvSpPr/>
          <p:nvPr/>
        </p:nvSpPr>
        <p:spPr>
          <a:xfrm>
            <a:off x="3646219" y="4386268"/>
            <a:ext cx="1477624" cy="212866"/>
          </a:xfrm>
          <a:prstGeom prst="round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kern="1200" dirty="0" smtClean="0"/>
              <a:t>Biodiversité et Environnement</a:t>
            </a:r>
          </a:p>
        </p:txBody>
      </p:sp>
      <p:sp>
        <p:nvSpPr>
          <p:cNvPr id="128" name="Rectangle à coins arrondis 127"/>
          <p:cNvSpPr/>
          <p:nvPr/>
        </p:nvSpPr>
        <p:spPr>
          <a:xfrm>
            <a:off x="628635" y="600054"/>
            <a:ext cx="1143007"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Domaine</a:t>
            </a:r>
            <a:endParaRPr lang="fr-FR" sz="1200" b="1" dirty="0">
              <a:solidFill>
                <a:prstClr val="black"/>
              </a:solidFill>
              <a:latin typeface="Book Antiqua" pitchFamily="18" charset="0"/>
            </a:endParaRPr>
          </a:p>
        </p:txBody>
      </p:sp>
      <p:sp>
        <p:nvSpPr>
          <p:cNvPr id="131" name="Rectangle à coins arrondis 130"/>
          <p:cNvSpPr/>
          <p:nvPr/>
        </p:nvSpPr>
        <p:spPr>
          <a:xfrm>
            <a:off x="2057395" y="600054"/>
            <a:ext cx="13572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Filière</a:t>
            </a:r>
            <a:endParaRPr lang="fr-FR" sz="1200" b="1" dirty="0">
              <a:solidFill>
                <a:prstClr val="black"/>
              </a:solidFill>
              <a:latin typeface="Book Antiqua" pitchFamily="18" charset="0"/>
            </a:endParaRPr>
          </a:p>
        </p:txBody>
      </p:sp>
      <p:sp>
        <p:nvSpPr>
          <p:cNvPr id="132" name="Rectangle à coins arrondis 131"/>
          <p:cNvSpPr/>
          <p:nvPr/>
        </p:nvSpPr>
        <p:spPr>
          <a:xfrm>
            <a:off x="3629031" y="600054"/>
            <a:ext cx="14760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Spécialité</a:t>
            </a:r>
            <a:endParaRPr lang="fr-FR" sz="1200" b="1" dirty="0">
              <a:solidFill>
                <a:prstClr val="black"/>
              </a:solidFill>
              <a:latin typeface="Book Antiq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ndir un rectangle avec un coin du même côté 7"/>
          <p:cNvSpPr/>
          <p:nvPr/>
        </p:nvSpPr>
        <p:spPr>
          <a:xfrm>
            <a:off x="342883" y="314302"/>
            <a:ext cx="4786346" cy="285752"/>
          </a:xfrm>
          <a:prstGeom prst="round2Same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2050" name="Picture 2" descr="C:\Users\PC\Desktop\guide fac centrale\amdeq-loi-normes-travail-g.jpg"/>
          <p:cNvPicPr>
            <a:picLocks noChangeAspect="1" noChangeArrowheads="1"/>
          </p:cNvPicPr>
          <p:nvPr/>
        </p:nvPicPr>
        <p:blipFill>
          <a:blip r:embed="rId2">
            <a:lum bright="70000" contrast="-70000"/>
          </a:blip>
          <a:srcRect/>
          <a:stretch>
            <a:fillRect/>
          </a:stretch>
        </p:blipFill>
        <p:spPr bwMode="auto">
          <a:xfrm>
            <a:off x="557198" y="1275656"/>
            <a:ext cx="4309600" cy="4968000"/>
          </a:xfrm>
          <a:prstGeom prst="rect">
            <a:avLst/>
          </a:prstGeom>
          <a:noFill/>
        </p:spPr>
      </p:pic>
      <p:sp>
        <p:nvSpPr>
          <p:cNvPr id="29697" name="Rectangle 1"/>
          <p:cNvSpPr>
            <a:spLocks noChangeArrowheads="1"/>
          </p:cNvSpPr>
          <p:nvPr/>
        </p:nvSpPr>
        <p:spPr bwMode="auto">
          <a:xfrm>
            <a:off x="214295" y="314303"/>
            <a:ext cx="4972085" cy="2242370"/>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r>
              <a:rPr lang="fr-FR" sz="1400" b="1" dirty="0" smtClean="0">
                <a:solidFill>
                  <a:schemeClr val="bg1"/>
                </a:solidFill>
                <a:latin typeface="Book Antiqua" pitchFamily="18" charset="0"/>
                <a:ea typeface="Times New Roman" pitchFamily="18" charset="0"/>
                <a:cs typeface="Arial" pitchFamily="34" charset="0"/>
              </a:rPr>
              <a:t>  3- La Faculté de Droit:</a:t>
            </a:r>
          </a:p>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200" dirty="0" smtClean="0">
                <a:latin typeface="Book Antiqua" pitchFamily="18" charset="0"/>
                <a:ea typeface="Times New Roman" pitchFamily="18" charset="0"/>
                <a:cs typeface="Arial" pitchFamily="34" charset="0"/>
              </a:rPr>
              <a:t>        Jusqu’à 2015 l</a:t>
            </a:r>
            <a:r>
              <a:rPr lang="fr-FR" sz="1100" dirty="0" smtClean="0">
                <a:latin typeface="Book Antiqua" pitchFamily="18" charset="0"/>
                <a:ea typeface="Times New Roman" pitchFamily="18" charset="0"/>
                <a:cs typeface="Arial" pitchFamily="34" charset="0"/>
              </a:rPr>
              <a:t>a Faculté  de Droit  était installée à  Ben Aknoun. Elle fut ensuite dotée d’ un   plus   important   à Saïd Hamdine dans la commune de Bir  Mourad  Rais. Cet ouvrage, qui   s’étend  sur  une  superficie  de 5,5  ha, et d’une capacité de dix milles  ( 10 000 )  places pédagogiques  répond  aux  exigences  de l’architecture du monde contemporain et se distingue par sa valeur ultra fonctionnelle.</a:t>
            </a:r>
          </a:p>
          <a:p>
            <a:pPr algn="justLow" defTabSz="1175644" eaLnBrk="0" fontAlgn="base" hangingPunct="0">
              <a:spcBef>
                <a:spcPct val="0"/>
              </a:spcBef>
              <a:spcAft>
                <a:spcPct val="0"/>
              </a:spcAft>
            </a:pPr>
            <a:r>
              <a:rPr lang="fr-FR" sz="1100" dirty="0" smtClean="0">
                <a:latin typeface="Book Antiqua" pitchFamily="18" charset="0"/>
                <a:ea typeface="Times New Roman" pitchFamily="18" charset="0"/>
                <a:cs typeface="Arial" pitchFamily="34" charset="0"/>
              </a:rPr>
              <a:t> </a:t>
            </a:r>
            <a:br>
              <a:rPr lang="fr-FR" sz="1100" dirty="0" smtClean="0">
                <a:latin typeface="Book Antiqua" pitchFamily="18" charset="0"/>
                <a:ea typeface="Times New Roman" pitchFamily="18" charset="0"/>
                <a:cs typeface="Arial" pitchFamily="34" charset="0"/>
              </a:rPr>
            </a:br>
            <a:r>
              <a:rPr lang="fr-FR" sz="1200" dirty="0" smtClean="0">
                <a:latin typeface="Algerian" pitchFamily="82" charset="0"/>
                <a:ea typeface="Times New Roman" pitchFamily="18" charset="0"/>
                <a:cs typeface="Arial" pitchFamily="34" charset="0"/>
              </a:rPr>
              <a:t>         L</a:t>
            </a:r>
            <a:r>
              <a:rPr lang="fr-FR" sz="1100" dirty="0" smtClean="0">
                <a:latin typeface="Book Antiqua" pitchFamily="18" charset="0"/>
                <a:ea typeface="Times New Roman" pitchFamily="18" charset="0"/>
                <a:cs typeface="Arial" pitchFamily="34" charset="0"/>
              </a:rPr>
              <a:t>a faculté de droit est constituée de deux (2) départements :</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lvl="2"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p:txBody>
      </p:sp>
      <p:pic>
        <p:nvPicPr>
          <p:cNvPr id="12" name="Picture 2" descr="G:\faculté-de-droit.png"/>
          <p:cNvPicPr>
            <a:picLocks noChangeAspect="1" noChangeArrowheads="1"/>
          </p:cNvPicPr>
          <p:nvPr/>
        </p:nvPicPr>
        <p:blipFill>
          <a:blip r:embed="rId3" cstate="print"/>
          <a:srcRect/>
          <a:stretch>
            <a:fillRect/>
          </a:stretch>
        </p:blipFill>
        <p:spPr bwMode="auto">
          <a:xfrm>
            <a:off x="3074074" y="2528880"/>
            <a:ext cx="2126593" cy="1357322"/>
          </a:xfrm>
          <a:prstGeom prst="rect">
            <a:avLst/>
          </a:prstGeom>
          <a:noFill/>
        </p:spPr>
      </p:pic>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92140" y="4100516"/>
            <a:ext cx="3816396" cy="600164"/>
          </a:xfrm>
          <a:prstGeom prst="rect">
            <a:avLst/>
          </a:prstGeom>
        </p:spPr>
        <p:txBody>
          <a:bodyPr wrap="square">
            <a:spAutoFit/>
          </a:bodyPr>
          <a:lstStyle/>
          <a:p>
            <a:pPr marL="1339850" lvl="2" indent="-414338" algn="justLow" defTabSz="1175644" eaLnBrk="0" fontAlgn="base" hangingPunct="0">
              <a:spcBef>
                <a:spcPct val="0"/>
              </a:spcBef>
              <a:spcAft>
                <a:spcPct val="0"/>
              </a:spcAft>
              <a:buFont typeface="Wingdings" pitchFamily="2" charset="2"/>
              <a:buChar char="Ø"/>
            </a:pPr>
            <a:r>
              <a:rPr lang="fr-FR" sz="1100" dirty="0" smtClean="0">
                <a:solidFill>
                  <a:prstClr val="black"/>
                </a:solidFill>
                <a:latin typeface="Book Antiqua" pitchFamily="18" charset="0"/>
                <a:ea typeface="Times New Roman" pitchFamily="18" charset="0"/>
                <a:cs typeface="Arial" pitchFamily="34" charset="0"/>
              </a:rPr>
              <a:t>Département de droit public ;</a:t>
            </a:r>
          </a:p>
          <a:p>
            <a:pPr marL="1339850" lvl="2" indent="-414338" algn="justLow" defTabSz="1175644" eaLnBrk="0" fontAlgn="base" hangingPunct="0">
              <a:spcBef>
                <a:spcPct val="0"/>
              </a:spcBef>
              <a:spcAft>
                <a:spcPct val="0"/>
              </a:spcAft>
              <a:buFont typeface="Wingdings" pitchFamily="2" charset="2"/>
              <a:buChar char="Ø"/>
            </a:pPr>
            <a:endParaRPr lang="fr-FR" sz="1100" dirty="0" smtClean="0">
              <a:solidFill>
                <a:prstClr val="black"/>
              </a:solidFill>
              <a:latin typeface="Book Antiqua" pitchFamily="18" charset="0"/>
              <a:cs typeface="Arial" pitchFamily="34" charset="0"/>
            </a:endParaRPr>
          </a:p>
          <a:p>
            <a:pPr marL="1339850" lvl="2" indent="-414338" algn="justLow" defTabSz="1175644" eaLnBrk="0" fontAlgn="base" hangingPunct="0">
              <a:spcBef>
                <a:spcPct val="0"/>
              </a:spcBef>
              <a:spcAft>
                <a:spcPct val="0"/>
              </a:spcAft>
              <a:buFont typeface="Wingdings" pitchFamily="2" charset="2"/>
              <a:buChar char="Ø"/>
            </a:pPr>
            <a:r>
              <a:rPr lang="fr-FR" sz="1100" dirty="0" smtClean="0">
                <a:solidFill>
                  <a:prstClr val="black"/>
                </a:solidFill>
                <a:latin typeface="Book Antiqua" pitchFamily="18" charset="0"/>
                <a:ea typeface="Times New Roman" pitchFamily="18" charset="0"/>
                <a:cs typeface="Arial" pitchFamily="34" charset="0"/>
              </a:rPr>
              <a:t>Département de droit privé.</a:t>
            </a:r>
            <a:endParaRPr lang="fr-FR" sz="1100" dirty="0" smtClean="0">
              <a:solidFill>
                <a:prstClr val="black"/>
              </a:solidFill>
              <a:latin typeface="Book Antiqua" pitchFamily="18" charset="0"/>
              <a:cs typeface="Arial" pitchFamily="34"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28</a:t>
            </a:fld>
            <a:endParaRPr lang="fr-FR"/>
          </a:p>
        </p:txBody>
      </p:sp>
      <p:graphicFrame>
        <p:nvGraphicFramePr>
          <p:cNvPr id="13" name="Tableau 12"/>
          <p:cNvGraphicFramePr>
            <a:graphicFrameLocks noGrp="1"/>
          </p:cNvGraphicFramePr>
          <p:nvPr/>
        </p:nvGraphicFramePr>
        <p:xfrm>
          <a:off x="271448" y="5100648"/>
          <a:ext cx="4857782" cy="1428760"/>
        </p:xfrm>
        <a:graphic>
          <a:graphicData uri="http://schemas.openxmlformats.org/drawingml/2006/table">
            <a:tbl>
              <a:tblPr>
                <a:tableStyleId>{08FB837D-C827-4EFA-A057-4D05807E0F7C}</a:tableStyleId>
              </a:tblPr>
              <a:tblGrid>
                <a:gridCol w="707444"/>
                <a:gridCol w="394990"/>
                <a:gridCol w="277082"/>
                <a:gridCol w="394990"/>
                <a:gridCol w="277082"/>
                <a:gridCol w="471629"/>
                <a:gridCol w="471629"/>
                <a:gridCol w="394990"/>
                <a:gridCol w="512896"/>
                <a:gridCol w="394990"/>
                <a:gridCol w="394990"/>
                <a:gridCol w="165070"/>
              </a:tblGrid>
              <a:tr h="1058006">
                <a:tc>
                  <a:txBody>
                    <a:bodyPr/>
                    <a:lstStyle/>
                    <a:p>
                      <a:pPr algn="ctr" fontAlgn="ctr"/>
                      <a:r>
                        <a:rPr lang="fr-FR" sz="700" u="none" strike="noStrike" dirty="0">
                          <a:latin typeface="Book Antiqua" pitchFamily="18" charset="0"/>
                        </a:rPr>
                        <a:t>Filière</a:t>
                      </a:r>
                      <a:endParaRPr lang="fr-FR" sz="700" b="1" i="0" u="none" strike="noStrike" dirty="0">
                        <a:solidFill>
                          <a:srgbClr val="000000"/>
                        </a:solidFill>
                        <a:latin typeface="Book Antiqua" pitchFamily="18" charset="0"/>
                      </a:endParaRPr>
                    </a:p>
                  </a:txBody>
                  <a:tcPr marL="4384" marR="4384" marT="4384" marB="0" anchor="ctr"/>
                </a:tc>
                <a:tc>
                  <a:txBody>
                    <a:bodyPr/>
                    <a:lstStyle/>
                    <a:p>
                      <a:pPr algn="ctr" fontAlgn="ctr"/>
                      <a:r>
                        <a:rPr lang="fr-FR" sz="700" u="none" strike="noStrike" dirty="0">
                          <a:latin typeface="Book Antiqua" pitchFamily="18" charset="0"/>
                        </a:rPr>
                        <a:t>Nouveaux Inscrits </a:t>
                      </a:r>
                      <a:br>
                        <a:rPr lang="fr-FR" sz="700" u="none" strike="noStrike" dirty="0">
                          <a:latin typeface="Book Antiqua" pitchFamily="18" charset="0"/>
                        </a:rPr>
                      </a:br>
                      <a:r>
                        <a:rPr lang="fr-FR" sz="700" u="none" strike="noStrike" dirty="0">
                          <a:latin typeface="Book Antiqua" pitchFamily="18" charset="0"/>
                        </a:rPr>
                        <a:t>2021-2022</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Nouveaux Inscrit </a:t>
                      </a:r>
                      <a:br>
                        <a:rPr lang="fr-FR" sz="700" u="none" strike="noStrike" dirty="0">
                          <a:latin typeface="Book Antiqua" pitchFamily="18" charset="0"/>
                        </a:rPr>
                      </a:br>
                      <a:r>
                        <a:rPr lang="fr-FR" sz="700" u="none" strike="noStrike" dirty="0">
                          <a:latin typeface="Book Antiqua" pitchFamily="18" charset="0"/>
                        </a:rPr>
                        <a:t>Master 2021-2022</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Inscrits en Licence LMD 2021-2022</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Inscrits en Master LMD 2021-2022</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Inscrits en Dernière Année Master LMD </a:t>
                      </a:r>
                      <a:br>
                        <a:rPr lang="fr-FR" sz="700" u="none" strike="noStrike" dirty="0">
                          <a:latin typeface="Book Antiqua" pitchFamily="18" charset="0"/>
                        </a:rPr>
                      </a:br>
                      <a:r>
                        <a:rPr lang="fr-FR" sz="700" u="none" strike="noStrike" dirty="0">
                          <a:latin typeface="Book Antiqua" pitchFamily="18" charset="0"/>
                        </a:rPr>
                        <a:t> 2021-2022</a:t>
                      </a:r>
                      <a:br>
                        <a:rPr lang="fr-FR" sz="700" u="none" strike="noStrike" dirty="0">
                          <a:latin typeface="Book Antiqua" pitchFamily="18" charset="0"/>
                        </a:rPr>
                      </a:br>
                      <a:r>
                        <a:rPr lang="fr-FR" sz="700" u="none" strike="noStrike" dirty="0">
                          <a:latin typeface="Book Antiqua" pitchFamily="18" charset="0"/>
                        </a:rPr>
                        <a:t>(Prévision des sortants) </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Inscrits en Dernière Année Master LMD </a:t>
                      </a:r>
                      <a:br>
                        <a:rPr lang="fr-FR" sz="700" u="none" strike="noStrike" dirty="0">
                          <a:latin typeface="Book Antiqua" pitchFamily="18" charset="0"/>
                        </a:rPr>
                      </a:br>
                      <a:r>
                        <a:rPr lang="fr-FR" sz="700" u="none" strike="noStrike" dirty="0">
                          <a:latin typeface="Book Antiqua" pitchFamily="18" charset="0"/>
                        </a:rPr>
                        <a:t> 2021-2022</a:t>
                      </a:r>
                      <a:br>
                        <a:rPr lang="fr-FR" sz="700" u="none" strike="noStrike" dirty="0">
                          <a:latin typeface="Book Antiqua" pitchFamily="18" charset="0"/>
                        </a:rPr>
                      </a:br>
                      <a:r>
                        <a:rPr lang="fr-FR" sz="700" u="none" strike="noStrike" dirty="0">
                          <a:latin typeface="Book Antiqua" pitchFamily="18" charset="0"/>
                        </a:rPr>
                        <a:t>(Prévision des sortants) </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Diplômés de la Licence LMD </a:t>
                      </a:r>
                      <a:br>
                        <a:rPr lang="fr-FR" sz="700" u="none" strike="noStrike" dirty="0">
                          <a:latin typeface="Book Antiqua" pitchFamily="18" charset="0"/>
                        </a:rPr>
                      </a:br>
                      <a:r>
                        <a:rPr lang="fr-FR" sz="700" u="none" strike="noStrike" dirty="0">
                          <a:latin typeface="Book Antiqua" pitchFamily="18" charset="0"/>
                        </a:rPr>
                        <a:t>2020-2021</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Diplômés de la Graduation Master LMD</a:t>
                      </a:r>
                      <a:br>
                        <a:rPr lang="fr-FR" sz="700" u="none" strike="noStrike" dirty="0">
                          <a:latin typeface="Book Antiqua" pitchFamily="18" charset="0"/>
                        </a:rPr>
                      </a:br>
                      <a:r>
                        <a:rPr lang="fr-FR" sz="700" u="none" strike="noStrike" dirty="0">
                          <a:latin typeface="Book Antiqua" pitchFamily="18" charset="0"/>
                        </a:rPr>
                        <a:t>2011-2021 </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Magister et Magister </a:t>
                      </a:r>
                      <a:r>
                        <a:rPr lang="fr-FR" sz="700" u="none" strike="noStrike" dirty="0" err="1">
                          <a:latin typeface="Book Antiqua" pitchFamily="18" charset="0"/>
                        </a:rPr>
                        <a:t>Ecole</a:t>
                      </a:r>
                      <a:r>
                        <a:rPr lang="fr-FR" sz="700" u="none" strike="noStrike" dirty="0">
                          <a:latin typeface="Book Antiqua" pitchFamily="18" charset="0"/>
                        </a:rPr>
                        <a:t> Doctorale</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Doctorat et Doctorat </a:t>
                      </a:r>
                      <a:r>
                        <a:rPr lang="fr-FR" sz="700" u="none" strike="noStrike" dirty="0" err="1">
                          <a:latin typeface="Book Antiqua" pitchFamily="18" charset="0"/>
                        </a:rPr>
                        <a:t>Ecole</a:t>
                      </a:r>
                      <a:r>
                        <a:rPr lang="fr-FR" sz="700" u="none" strike="noStrike" dirty="0">
                          <a:latin typeface="Book Antiqua" pitchFamily="18" charset="0"/>
                        </a:rPr>
                        <a:t> Doctorale</a:t>
                      </a:r>
                      <a:endParaRPr lang="fr-FR" sz="700" b="1" i="0" u="none" strike="noStrike" dirty="0">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Doctorat LMD</a:t>
                      </a:r>
                      <a:endParaRPr lang="fr-FR" sz="700" b="1" i="0" u="none" strike="noStrike" dirty="0">
                        <a:solidFill>
                          <a:srgbClr val="000000"/>
                        </a:solidFill>
                        <a:latin typeface="Book Antiqua" pitchFamily="18" charset="0"/>
                      </a:endParaRPr>
                    </a:p>
                  </a:txBody>
                  <a:tcPr marL="4384" marR="4384" marT="4384" marB="0" vert="vert270" anchor="ctr"/>
                </a:tc>
              </a:tr>
              <a:tr h="189899">
                <a:tc rowSpan="2">
                  <a:txBody>
                    <a:bodyPr/>
                    <a:lstStyle/>
                    <a:p>
                      <a:pPr algn="l" fontAlgn="ctr"/>
                      <a:r>
                        <a:rPr lang="fr-FR" sz="700" u="none" strike="noStrike">
                          <a:latin typeface="Book Antiqua" pitchFamily="18" charset="0"/>
                        </a:rPr>
                        <a:t>Droit</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2930</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3140</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7891</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7129</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2548</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2808</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3140</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2184</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854</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1131</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336</a:t>
                      </a:r>
                      <a:endParaRPr lang="fr-FR" sz="700" b="0" i="0" u="none" strike="noStrike">
                        <a:solidFill>
                          <a:srgbClr val="000000"/>
                        </a:solidFill>
                        <a:latin typeface="Book Antiqua" pitchFamily="18" charset="0"/>
                      </a:endParaRPr>
                    </a:p>
                  </a:txBody>
                  <a:tcPr marL="4384" marR="4384" marT="4384" marB="0" anchor="ctr"/>
                </a:tc>
              </a:tr>
              <a:tr h="1808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a:txBody>
                    <a:bodyPr/>
                    <a:lstStyle/>
                    <a:p>
                      <a:pPr algn="ctr" fontAlgn="b"/>
                      <a:r>
                        <a:rPr lang="fr-FR" sz="700" u="none" strike="noStrike">
                          <a:latin typeface="Book Antiqua" pitchFamily="18" charset="0"/>
                        </a:rPr>
                        <a:t>5324</a:t>
                      </a:r>
                      <a:endParaRPr lang="fr-FR" sz="700" b="0" i="0" u="none" strike="noStrike">
                        <a:solidFill>
                          <a:srgbClr val="000000"/>
                        </a:solidFill>
                        <a:latin typeface="Book Antiqua" pitchFamily="18" charset="0"/>
                      </a:endParaRPr>
                    </a:p>
                  </a:txBody>
                  <a:tcPr marL="4384" marR="4384" marT="4384" marB="0" anchor="b"/>
                </a:tc>
                <a:tc hMerge="1">
                  <a:txBody>
                    <a:bodyPr/>
                    <a:lstStyle/>
                    <a:p>
                      <a:endParaRPr lang="fr-FR"/>
                    </a:p>
                  </a:txBody>
                  <a:tcPr/>
                </a:tc>
                <a:tc gridSpan="3">
                  <a:txBody>
                    <a:bodyPr/>
                    <a:lstStyle/>
                    <a:p>
                      <a:pPr algn="ctr" fontAlgn="b"/>
                      <a:r>
                        <a:rPr lang="fr-FR" sz="700" u="none" strike="noStrike" dirty="0">
                          <a:latin typeface="Book Antiqua" pitchFamily="18" charset="0"/>
                        </a:rPr>
                        <a:t>2321</a:t>
                      </a:r>
                      <a:endParaRPr lang="fr-FR" sz="700" b="0" i="0" u="none" strike="noStrike" dirty="0">
                        <a:solidFill>
                          <a:srgbClr val="000000"/>
                        </a:solidFill>
                        <a:latin typeface="Book Antiqua" pitchFamily="18" charset="0"/>
                      </a:endParaRPr>
                    </a:p>
                  </a:txBody>
                  <a:tcPr marL="4384" marR="4384" marT="4384" marB="0" anchor="b"/>
                </a:tc>
                <a:tc hMerge="1">
                  <a:txBody>
                    <a:bodyPr/>
                    <a:lstStyle/>
                    <a:p>
                      <a:endParaRPr lang="fr-FR"/>
                    </a:p>
                  </a:txBody>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e 32"/>
          <p:cNvGrpSpPr/>
          <p:nvPr/>
        </p:nvGrpSpPr>
        <p:grpSpPr>
          <a:xfrm>
            <a:off x="628635" y="4886334"/>
            <a:ext cx="4071966" cy="446540"/>
            <a:chOff x="7037" y="1456466"/>
            <a:chExt cx="1150524" cy="446540"/>
          </a:xfrm>
          <a:solidFill>
            <a:schemeClr val="accent6">
              <a:lumMod val="50000"/>
            </a:schemeClr>
          </a:solidFill>
        </p:grpSpPr>
        <p:sp>
          <p:nvSpPr>
            <p:cNvPr id="140" name="Rectangle à coins arrondis 139"/>
            <p:cNvSpPr/>
            <p:nvPr/>
          </p:nvSpPr>
          <p:spPr>
            <a:xfrm>
              <a:off x="7037" y="1456466"/>
              <a:ext cx="1150524" cy="446540"/>
            </a:xfrm>
            <a:prstGeom prst="roundRect">
              <a:avLst>
                <a:gd name="adj" fmla="val 10000"/>
              </a:avLst>
            </a:prstGeom>
            <a:grpFill/>
          </p:spPr>
          <p:style>
            <a:lnRef idx="0">
              <a:schemeClr val="accent5"/>
            </a:lnRef>
            <a:fillRef idx="3">
              <a:schemeClr val="accent5"/>
            </a:fillRef>
            <a:effectRef idx="3">
              <a:schemeClr val="accent5"/>
            </a:effectRef>
            <a:fontRef idx="minor">
              <a:schemeClr val="lt1"/>
            </a:fontRef>
          </p:style>
        </p:sp>
        <p:sp>
          <p:nvSpPr>
            <p:cNvPr id="141" name="Rectangle 140"/>
            <p:cNvSpPr/>
            <p:nvPr/>
          </p:nvSpPr>
          <p:spPr>
            <a:xfrm>
              <a:off x="20116" y="1469545"/>
              <a:ext cx="1124366" cy="42038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100" b="1" kern="1200" dirty="0" smtClean="0">
                  <a:solidFill>
                    <a:schemeClr val="tx1"/>
                  </a:solidFill>
                  <a:latin typeface="Book Antiqua" pitchFamily="18" charset="0"/>
                </a:rPr>
                <a:t>Droit  </a:t>
              </a:r>
              <a:r>
                <a:rPr lang="fr-FR" sz="1100" b="1" dirty="0" smtClean="0">
                  <a:solidFill>
                    <a:schemeClr val="tx1"/>
                  </a:solidFill>
                  <a:latin typeface="Book Antiqua" pitchFamily="18" charset="0"/>
                </a:rPr>
                <a:t>et  Sciences Politiques</a:t>
              </a:r>
            </a:p>
          </p:txBody>
        </p:sp>
      </p:grpSp>
      <p:sp>
        <p:nvSpPr>
          <p:cNvPr id="52" name="Rectangle 51"/>
          <p:cNvSpPr/>
          <p:nvPr/>
        </p:nvSpPr>
        <p:spPr>
          <a:xfrm>
            <a:off x="1334921" y="5251770"/>
            <a:ext cx="2722738" cy="420382"/>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100" b="1" dirty="0" smtClean="0">
                <a:solidFill>
                  <a:schemeClr val="bg1"/>
                </a:solidFill>
                <a:latin typeface="Book Antiqua" pitchFamily="18" charset="0"/>
                <a:ea typeface="Times New Roman" pitchFamily="18" charset="0"/>
                <a:cs typeface="Arial" pitchFamily="34" charset="0"/>
              </a:rPr>
              <a:t>Droit</a:t>
            </a:r>
            <a:endParaRPr lang="fr-FR" sz="1100" b="1" dirty="0">
              <a:solidFill>
                <a:schemeClr val="bg1"/>
              </a:solidFill>
              <a:latin typeface="Book Antiqua" pitchFamily="18" charset="0"/>
              <a:ea typeface="Times New Roman" pitchFamily="18" charset="0"/>
              <a:cs typeface="Arial" pitchFamily="34" charset="0"/>
            </a:endParaRPr>
          </a:p>
        </p:txBody>
      </p:sp>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rot="5400000">
            <a:off x="2521742" y="-2007433"/>
            <a:ext cx="357190" cy="485778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400" b="1" dirty="0" smtClean="0">
                <a:latin typeface="Book Antiqua" pitchFamily="18" charset="0"/>
              </a:rPr>
              <a:t>a- Licence      Droit</a:t>
            </a:r>
            <a:endParaRPr lang="fr-FR" sz="1400" b="1" dirty="0">
              <a:latin typeface="Book Antiqua" pitchFamily="18" charset="0"/>
            </a:endParaRPr>
          </a:p>
        </p:txBody>
      </p:sp>
      <p:sp>
        <p:nvSpPr>
          <p:cNvPr id="26" name="Arrondir un rectangle avec un coin du même côté 25"/>
          <p:cNvSpPr/>
          <p:nvPr/>
        </p:nvSpPr>
        <p:spPr>
          <a:xfrm>
            <a:off x="290087" y="1025872"/>
            <a:ext cx="1124366" cy="360000"/>
          </a:xfrm>
          <a:prstGeom prst="round2SameRect">
            <a:avLst/>
          </a:prstGeom>
          <a:gradFill flip="none" rotWithShape="1">
            <a:gsLst>
              <a:gs pos="0">
                <a:schemeClr val="accent6">
                  <a:lumMod val="20000"/>
                  <a:lumOff val="80000"/>
                </a:schemeClr>
              </a:gs>
              <a:gs pos="30000">
                <a:srgbClr val="D49E6C"/>
              </a:gs>
              <a:gs pos="70000">
                <a:srgbClr val="A65528"/>
              </a:gs>
              <a:gs pos="100000">
                <a:srgbClr val="663012"/>
              </a:gs>
            </a:gsLst>
            <a:path path="circle">
              <a:fillToRect l="100000" t="100000"/>
            </a:path>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900" dirty="0" smtClean="0">
                <a:latin typeface="Book Antiqua" pitchFamily="18" charset="0"/>
              </a:rPr>
              <a:t>Droit  et</a:t>
            </a:r>
          </a:p>
          <a:p>
            <a:pPr lvl="0" algn="ctr" defTabSz="266700">
              <a:lnSpc>
                <a:spcPct val="90000"/>
              </a:lnSpc>
              <a:spcBef>
                <a:spcPct val="0"/>
              </a:spcBef>
              <a:spcAft>
                <a:spcPct val="35000"/>
              </a:spcAft>
            </a:pPr>
            <a:r>
              <a:rPr lang="fr-FR" sz="900" dirty="0" smtClean="0">
                <a:latin typeface="Book Antiqua" pitchFamily="18" charset="0"/>
              </a:rPr>
              <a:t>Sciences Politiques</a:t>
            </a:r>
            <a:endParaRPr lang="fr-FR" sz="900" dirty="0">
              <a:latin typeface="Book Antiqua" pitchFamily="18" charset="0"/>
            </a:endParaRPr>
          </a:p>
        </p:txBody>
      </p:sp>
      <p:grpSp>
        <p:nvGrpSpPr>
          <p:cNvPr id="8" name="Groupe 32"/>
          <p:cNvGrpSpPr/>
          <p:nvPr/>
        </p:nvGrpSpPr>
        <p:grpSpPr>
          <a:xfrm>
            <a:off x="628635" y="2100252"/>
            <a:ext cx="4071966" cy="446540"/>
            <a:chOff x="7037" y="1456466"/>
            <a:chExt cx="1150524" cy="446540"/>
          </a:xfrm>
          <a:solidFill>
            <a:schemeClr val="accent6">
              <a:lumMod val="50000"/>
            </a:schemeClr>
          </a:solidFill>
        </p:grpSpPr>
        <p:sp>
          <p:nvSpPr>
            <p:cNvPr id="34" name="Rectangle à coins arrondis 33"/>
            <p:cNvSpPr/>
            <p:nvPr/>
          </p:nvSpPr>
          <p:spPr>
            <a:xfrm>
              <a:off x="7037" y="1456466"/>
              <a:ext cx="1150524" cy="446540"/>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35" name="Rectangle 34"/>
            <p:cNvSpPr/>
            <p:nvPr/>
          </p:nvSpPr>
          <p:spPr>
            <a:xfrm>
              <a:off x="20116" y="1469545"/>
              <a:ext cx="1124366" cy="420382"/>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100" b="1" dirty="0" smtClean="0">
                  <a:solidFill>
                    <a:schemeClr val="bg1"/>
                  </a:solidFill>
                  <a:latin typeface="Book Antiqua" pitchFamily="18" charset="0"/>
                  <a:ea typeface="Times New Roman" pitchFamily="18" charset="0"/>
                  <a:cs typeface="Arial" pitchFamily="34" charset="0"/>
                </a:rPr>
                <a:t>Droit  et  Sciences Politiques</a:t>
              </a:r>
            </a:p>
          </p:txBody>
        </p:sp>
      </p:grpSp>
      <p:sp>
        <p:nvSpPr>
          <p:cNvPr id="38" name="Arrondir un rectangle avec un coin du même côté 37"/>
          <p:cNvSpPr/>
          <p:nvPr/>
        </p:nvSpPr>
        <p:spPr>
          <a:xfrm>
            <a:off x="1843081" y="1025872"/>
            <a:ext cx="1124366" cy="360000"/>
          </a:xfrm>
          <a:prstGeom prst="round2SameRect">
            <a:avLst/>
          </a:prstGeom>
          <a:gradFill flip="none" rotWithShape="1">
            <a:gsLst>
              <a:gs pos="0">
                <a:schemeClr val="accent6">
                  <a:lumMod val="20000"/>
                  <a:lumOff val="80000"/>
                </a:schemeClr>
              </a:gs>
              <a:gs pos="30000">
                <a:srgbClr val="D49E6C"/>
              </a:gs>
              <a:gs pos="70000">
                <a:srgbClr val="A65528"/>
              </a:gs>
              <a:gs pos="100000">
                <a:srgbClr val="663012"/>
              </a:gs>
            </a:gsLst>
            <a:path path="circle">
              <a:fillToRect l="100000" t="100000"/>
            </a:path>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r>
              <a:rPr lang="fr-FR" sz="900" dirty="0" smtClean="0">
                <a:latin typeface="Book Antiqua" pitchFamily="18" charset="0"/>
              </a:rPr>
              <a:t>Droit</a:t>
            </a:r>
          </a:p>
        </p:txBody>
      </p:sp>
      <p:sp>
        <p:nvSpPr>
          <p:cNvPr id="41" name="Arrondir un rectangle avec un coin du même côté 40"/>
          <p:cNvSpPr/>
          <p:nvPr/>
        </p:nvSpPr>
        <p:spPr>
          <a:xfrm>
            <a:off x="3629031" y="1025872"/>
            <a:ext cx="1477624" cy="360000"/>
          </a:xfrm>
          <a:prstGeom prst="round2SameRect">
            <a:avLst/>
          </a:prstGeom>
          <a:gradFill flip="none" rotWithShape="1">
            <a:gsLst>
              <a:gs pos="0">
                <a:schemeClr val="accent6">
                  <a:lumMod val="20000"/>
                  <a:lumOff val="80000"/>
                </a:schemeClr>
              </a:gs>
              <a:gs pos="30000">
                <a:srgbClr val="D49E6C"/>
              </a:gs>
              <a:gs pos="70000">
                <a:srgbClr val="A65528"/>
              </a:gs>
              <a:gs pos="100000">
                <a:srgbClr val="663012"/>
              </a:gs>
            </a:gsLst>
            <a:path path="circle">
              <a:fillToRect l="100000" t="100000"/>
            </a:path>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900" kern="1200" dirty="0" smtClean="0">
                <a:latin typeface="Book Antiqua" pitchFamily="18" charset="0"/>
              </a:rPr>
              <a:t>Droit Public</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Privé</a:t>
            </a:r>
            <a:endParaRPr lang="fr-FR" sz="800" kern="1200" dirty="0">
              <a:latin typeface="Book Antiqua" pitchFamily="18" charset="0"/>
            </a:endParaRPr>
          </a:p>
        </p:txBody>
      </p:sp>
      <p:sp>
        <p:nvSpPr>
          <p:cNvPr id="68" name="Rectangle 67"/>
          <p:cNvSpPr/>
          <p:nvPr/>
        </p:nvSpPr>
        <p:spPr>
          <a:xfrm>
            <a:off x="1303249" y="2457442"/>
            <a:ext cx="2722738" cy="420382"/>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1100" b="1" dirty="0" smtClean="0">
                <a:solidFill>
                  <a:schemeClr val="bg1"/>
                </a:solidFill>
                <a:latin typeface="Book Antiqua" pitchFamily="18" charset="0"/>
                <a:ea typeface="Times New Roman" pitchFamily="18" charset="0"/>
                <a:cs typeface="Arial" pitchFamily="34" charset="0"/>
              </a:rPr>
              <a:t>Droit</a:t>
            </a:r>
            <a:endParaRPr lang="fr-FR" sz="1100" b="1" dirty="0">
              <a:solidFill>
                <a:schemeClr val="bg1"/>
              </a:solidFill>
              <a:latin typeface="Book Antiqua" pitchFamily="18" charset="0"/>
              <a:ea typeface="Times New Roman" pitchFamily="18" charset="0"/>
              <a:cs typeface="Arial" pitchFamily="34" charset="0"/>
            </a:endParaRPr>
          </a:p>
        </p:txBody>
      </p:sp>
      <p:sp>
        <p:nvSpPr>
          <p:cNvPr id="70" name="Rectangle à coins arrondis 69"/>
          <p:cNvSpPr/>
          <p:nvPr/>
        </p:nvSpPr>
        <p:spPr>
          <a:xfrm>
            <a:off x="271445" y="2957508"/>
            <a:ext cx="4857784" cy="1500198"/>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Rectangle à coins arrondis 71"/>
          <p:cNvSpPr/>
          <p:nvPr/>
        </p:nvSpPr>
        <p:spPr>
          <a:xfrm>
            <a:off x="271445" y="1528748"/>
            <a:ext cx="4857784" cy="35719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fr-FR" sz="1400" b="1" dirty="0" smtClean="0">
                <a:solidFill>
                  <a:schemeClr val="tx1"/>
                </a:solidFill>
                <a:latin typeface="Book Antiqua" pitchFamily="18" charset="0"/>
              </a:rPr>
              <a:t>b- Master      Droit</a:t>
            </a:r>
            <a:endParaRPr lang="fr-FR" sz="1400" b="1" dirty="0">
              <a:solidFill>
                <a:schemeClr val="tx1"/>
              </a:solidFill>
              <a:latin typeface="Book Antiqua" pitchFamily="18" charset="0"/>
            </a:endParaRPr>
          </a:p>
        </p:txBody>
      </p:sp>
      <p:sp>
        <p:nvSpPr>
          <p:cNvPr id="131" name="Rectangle à coins arrondis 130"/>
          <p:cNvSpPr/>
          <p:nvPr/>
        </p:nvSpPr>
        <p:spPr>
          <a:xfrm>
            <a:off x="999824" y="2600318"/>
            <a:ext cx="557505" cy="147276"/>
          </a:xfrm>
          <a:prstGeom prst="round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fr-FR" sz="1050" b="1" dirty="0" smtClean="0">
                <a:latin typeface="Book Antiqua" pitchFamily="18" charset="0"/>
              </a:rPr>
              <a:t>Filière</a:t>
            </a:r>
            <a:endParaRPr lang="fr-FR" sz="1050" b="1" dirty="0">
              <a:latin typeface="Book Antiqua" pitchFamily="18" charset="0"/>
            </a:endParaRPr>
          </a:p>
        </p:txBody>
      </p:sp>
      <p:sp>
        <p:nvSpPr>
          <p:cNvPr id="134" name="Arrondir un rectangle avec un coin du même côté 133"/>
          <p:cNvSpPr/>
          <p:nvPr/>
        </p:nvSpPr>
        <p:spPr>
          <a:xfrm>
            <a:off x="1980452" y="2953108"/>
            <a:ext cx="1428530" cy="147276"/>
          </a:xfrm>
          <a:prstGeom prst="round2Same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050" b="1" dirty="0" smtClean="0">
                <a:latin typeface="Book Antiqua" pitchFamily="18" charset="0"/>
              </a:rPr>
              <a:t>Spécialité</a:t>
            </a:r>
            <a:endParaRPr lang="fr-FR" sz="1050" b="1" dirty="0">
              <a:latin typeface="Book Antiqua" pitchFamily="18" charset="0"/>
            </a:endParaRPr>
          </a:p>
        </p:txBody>
      </p:sp>
      <p:sp>
        <p:nvSpPr>
          <p:cNvPr id="138" name="Rectangle à coins arrondis 137"/>
          <p:cNvSpPr/>
          <p:nvPr/>
        </p:nvSpPr>
        <p:spPr>
          <a:xfrm>
            <a:off x="271445" y="4529144"/>
            <a:ext cx="4857784" cy="285752"/>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fr-FR" sz="1400" b="1" dirty="0" smtClean="0">
                <a:solidFill>
                  <a:schemeClr val="tx1"/>
                </a:solidFill>
                <a:latin typeface="Book Antiqua" pitchFamily="18" charset="0"/>
              </a:rPr>
              <a:t>c- Doctorats      Droit</a:t>
            </a:r>
            <a:endParaRPr lang="fr-FR" sz="1400" b="1" dirty="0">
              <a:solidFill>
                <a:schemeClr val="tx1"/>
              </a:solidFill>
              <a:latin typeface="Book Antiqua" pitchFamily="18" charset="0"/>
            </a:endParaRPr>
          </a:p>
        </p:txBody>
      </p:sp>
      <p:sp>
        <p:nvSpPr>
          <p:cNvPr id="146" name="Rectangle à coins arrondis 145"/>
          <p:cNvSpPr/>
          <p:nvPr/>
        </p:nvSpPr>
        <p:spPr>
          <a:xfrm>
            <a:off x="271445" y="5743590"/>
            <a:ext cx="4857784" cy="1214446"/>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7" name="Rectangle 156"/>
          <p:cNvSpPr/>
          <p:nvPr/>
        </p:nvSpPr>
        <p:spPr>
          <a:xfrm>
            <a:off x="2700337" y="5905680"/>
            <a:ext cx="2286016" cy="1082604"/>
          </a:xfrm>
          <a:prstGeom prst="rect">
            <a:avLst/>
          </a:prstGeom>
        </p:spPr>
        <p:txBody>
          <a:bodyPr wrap="square">
            <a:spAutoFit/>
          </a:bodyPr>
          <a:lstStyle/>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des affaires</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des Assurances;</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Judiciaire;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la Famille;</a:t>
            </a:r>
            <a:endParaRPr lang="fr-FR" sz="900" dirty="0" smtClean="0">
              <a:solidFill>
                <a:srgbClr val="FF0000"/>
              </a:solidFill>
              <a:latin typeface="Book Antiqua" pitchFamily="18" charset="0"/>
            </a:endParaRP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Pénal et Sciences Criminelles;</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Criminologie.</a:t>
            </a:r>
            <a:endParaRPr lang="fr-FR" dirty="0">
              <a:latin typeface="Book Antiqua" pitchFamily="18" charset="0"/>
            </a:endParaRPr>
          </a:p>
        </p:txBody>
      </p:sp>
      <p:sp>
        <p:nvSpPr>
          <p:cNvPr id="158" name="Rectangle 157"/>
          <p:cNvSpPr/>
          <p:nvPr/>
        </p:nvSpPr>
        <p:spPr>
          <a:xfrm>
            <a:off x="366722" y="5923907"/>
            <a:ext cx="2333615" cy="1034129"/>
          </a:xfrm>
          <a:prstGeom prst="rect">
            <a:avLst/>
          </a:prstGeom>
        </p:spPr>
        <p:txBody>
          <a:bodyPr wrap="square">
            <a:spAutoFit/>
          </a:bodyPr>
          <a:lstStyle/>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l’Homme et droit international humanitaire;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International Public;</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a:t>
            </a:r>
            <a:r>
              <a:rPr lang="fr-FR" sz="900" dirty="0" smtClean="0"/>
              <a:t> Administratif et Financier</a:t>
            </a:r>
            <a:r>
              <a:rPr lang="fr-FR" sz="900" dirty="0" smtClean="0">
                <a:latin typeface="Book Antiqua" pitchFamily="18" charset="0"/>
              </a:rPr>
              <a:t>;</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l’Environnement;</a:t>
            </a:r>
          </a:p>
          <a:p>
            <a:pPr defTabSz="266700">
              <a:lnSpc>
                <a:spcPct val="90000"/>
              </a:lnSpc>
              <a:spcBef>
                <a:spcPct val="0"/>
              </a:spcBef>
              <a:spcAft>
                <a:spcPct val="35000"/>
              </a:spcAft>
              <a:buFont typeface="Arial" pitchFamily="34" charset="0"/>
              <a:buChar char="•"/>
            </a:pPr>
            <a:r>
              <a:rPr lang="fr-FR" sz="900" dirty="0" smtClean="0"/>
              <a:t>Droit des contrats et responsabilités.</a:t>
            </a:r>
          </a:p>
        </p:txBody>
      </p:sp>
      <p:sp>
        <p:nvSpPr>
          <p:cNvPr id="159" name="Rectangle 158"/>
          <p:cNvSpPr/>
          <p:nvPr/>
        </p:nvSpPr>
        <p:spPr>
          <a:xfrm>
            <a:off x="414321" y="3171822"/>
            <a:ext cx="2143140" cy="1380378"/>
          </a:xfrm>
          <a:prstGeom prst="rect">
            <a:avLst/>
          </a:prstGeom>
        </p:spPr>
        <p:txBody>
          <a:bodyPr wrap="square">
            <a:spAutoFit/>
          </a:bodyPr>
          <a:lstStyle/>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la Propriété Intellectuelle;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la Famille;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International Public;</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Judiciaire;</a:t>
            </a:r>
          </a:p>
          <a:p>
            <a:pPr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l’Homme et  Droit International Humanitaire;</a:t>
            </a:r>
          </a:p>
          <a:p>
            <a:pPr defTabSz="266700">
              <a:lnSpc>
                <a:spcPct val="90000"/>
              </a:lnSpc>
              <a:spcBef>
                <a:spcPct val="0"/>
              </a:spcBef>
              <a:spcAft>
                <a:spcPct val="35000"/>
              </a:spcAft>
              <a:buFont typeface="Arial" pitchFamily="34" charset="0"/>
              <a:buChar char="•"/>
            </a:pPr>
            <a:r>
              <a:rPr lang="fr-FR" sz="900" dirty="0" smtClean="0">
                <a:latin typeface="Book Antiqua" pitchFamily="18" charset="0"/>
              </a:rPr>
              <a:t>Droit des contrats et responsabilités.</a:t>
            </a:r>
          </a:p>
          <a:p>
            <a:pPr lvl="0" defTabSz="266700">
              <a:lnSpc>
                <a:spcPct val="90000"/>
              </a:lnSpc>
              <a:spcBef>
                <a:spcPct val="0"/>
              </a:spcBef>
              <a:spcAft>
                <a:spcPct val="35000"/>
              </a:spcAft>
              <a:buFont typeface="Arial" pitchFamily="34" charset="0"/>
              <a:buChar char="•"/>
            </a:pPr>
            <a:endParaRPr lang="fr-FR" sz="900" dirty="0" smtClean="0"/>
          </a:p>
        </p:txBody>
      </p:sp>
      <p:sp>
        <p:nvSpPr>
          <p:cNvPr id="160" name="Rectangle 159"/>
          <p:cNvSpPr/>
          <p:nvPr/>
        </p:nvSpPr>
        <p:spPr>
          <a:xfrm>
            <a:off x="2628899" y="3171822"/>
            <a:ext cx="2500330" cy="1158779"/>
          </a:xfrm>
          <a:prstGeom prst="rect">
            <a:avLst/>
          </a:prstGeom>
        </p:spPr>
        <p:txBody>
          <a:bodyPr wrap="square">
            <a:spAutoFit/>
          </a:bodyPr>
          <a:lstStyle/>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Criminologie (professionnelle);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Pénal et Sciences Criminelles;</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 l’Environnement et du Développement Durable;</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Administratif et Financier (professionnel);</a:t>
            </a:r>
          </a:p>
          <a:p>
            <a:pPr lvl="0" defTabSz="266700">
              <a:lnSpc>
                <a:spcPct val="90000"/>
              </a:lnSpc>
              <a:spcBef>
                <a:spcPct val="0"/>
              </a:spcBef>
              <a:spcAft>
                <a:spcPct val="35000"/>
              </a:spcAft>
              <a:buFont typeface="Arial" pitchFamily="34" charset="0"/>
              <a:buChar char="•"/>
            </a:pPr>
            <a:r>
              <a:rPr lang="fr-FR" sz="900" dirty="0" smtClean="0">
                <a:latin typeface="Book Antiqua" pitchFamily="18" charset="0"/>
              </a:rPr>
              <a:t>Droit des affaires.</a:t>
            </a:r>
          </a:p>
        </p:txBody>
      </p:sp>
      <p:sp>
        <p:nvSpPr>
          <p:cNvPr id="168" name="Rectangle à coins arrondis 167"/>
          <p:cNvSpPr/>
          <p:nvPr/>
        </p:nvSpPr>
        <p:spPr>
          <a:xfrm>
            <a:off x="271445" y="2243128"/>
            <a:ext cx="708673" cy="201762"/>
          </a:xfrm>
          <a:prstGeom prst="round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050" b="1" kern="1200" dirty="0" smtClean="0">
                <a:latin typeface="Book Antiqua" pitchFamily="18" charset="0"/>
              </a:rPr>
              <a:t>Domaine</a:t>
            </a:r>
            <a:endParaRPr lang="fr-FR" sz="1200" b="1" kern="1200" dirty="0">
              <a:latin typeface="Book Antiqua" pitchFamily="18" charset="0"/>
            </a:endParaRPr>
          </a:p>
        </p:txBody>
      </p:sp>
      <p:sp>
        <p:nvSpPr>
          <p:cNvPr id="60" name="Espace réservé du numéro de diapositive 59"/>
          <p:cNvSpPr>
            <a:spLocks noGrp="1"/>
          </p:cNvSpPr>
          <p:nvPr>
            <p:ph type="sldNum" sz="quarter" idx="12"/>
          </p:nvPr>
        </p:nvSpPr>
        <p:spPr>
          <a:xfrm>
            <a:off x="3914783" y="6672284"/>
            <a:ext cx="1260158" cy="383381"/>
          </a:xfrm>
        </p:spPr>
        <p:txBody>
          <a:bodyPr/>
          <a:lstStyle/>
          <a:p>
            <a:fld id="{531FA8A9-4F74-494D-BE59-299F5AD68C45}" type="slidenum">
              <a:rPr lang="fr-FR" smtClean="0"/>
              <a:pPr/>
              <a:t>29</a:t>
            </a:fld>
            <a:endParaRPr lang="fr-FR" dirty="0"/>
          </a:p>
        </p:txBody>
      </p:sp>
      <p:sp>
        <p:nvSpPr>
          <p:cNvPr id="61" name="Rectangle à coins arrondis 60"/>
          <p:cNvSpPr/>
          <p:nvPr/>
        </p:nvSpPr>
        <p:spPr>
          <a:xfrm>
            <a:off x="271445" y="694193"/>
            <a:ext cx="11232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Domaine</a:t>
            </a:r>
            <a:endParaRPr lang="fr-FR" sz="1200" b="1" dirty="0">
              <a:solidFill>
                <a:prstClr val="black"/>
              </a:solidFill>
              <a:latin typeface="Book Antiqua" pitchFamily="18" charset="0"/>
            </a:endParaRPr>
          </a:p>
        </p:txBody>
      </p:sp>
      <p:sp>
        <p:nvSpPr>
          <p:cNvPr id="62" name="Rectangle à coins arrondis 61"/>
          <p:cNvSpPr/>
          <p:nvPr/>
        </p:nvSpPr>
        <p:spPr>
          <a:xfrm>
            <a:off x="1843081" y="694193"/>
            <a:ext cx="11232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Filière</a:t>
            </a:r>
            <a:endParaRPr lang="fr-FR" sz="1200" b="1" dirty="0">
              <a:solidFill>
                <a:prstClr val="black"/>
              </a:solidFill>
              <a:latin typeface="Book Antiqua" pitchFamily="18" charset="0"/>
            </a:endParaRPr>
          </a:p>
        </p:txBody>
      </p:sp>
      <p:sp>
        <p:nvSpPr>
          <p:cNvPr id="63" name="Rectangle à coins arrondis 62"/>
          <p:cNvSpPr/>
          <p:nvPr/>
        </p:nvSpPr>
        <p:spPr>
          <a:xfrm>
            <a:off x="3629031" y="694193"/>
            <a:ext cx="14796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Spécialité</a:t>
            </a:r>
            <a:endParaRPr lang="fr-FR" sz="1200" b="1" dirty="0">
              <a:solidFill>
                <a:prstClr val="black"/>
              </a:solidFill>
              <a:latin typeface="Book Antiqua" pitchFamily="18" charset="0"/>
            </a:endParaRPr>
          </a:p>
        </p:txBody>
      </p:sp>
      <p:sp>
        <p:nvSpPr>
          <p:cNvPr id="49" name="Rectangle à coins arrondis 48"/>
          <p:cNvSpPr/>
          <p:nvPr/>
        </p:nvSpPr>
        <p:spPr>
          <a:xfrm>
            <a:off x="1071262" y="5453438"/>
            <a:ext cx="557505" cy="147276"/>
          </a:xfrm>
          <a:prstGeom prst="round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fr-FR" sz="1050" b="1" dirty="0" smtClean="0">
                <a:latin typeface="Book Antiqua" pitchFamily="18" charset="0"/>
              </a:rPr>
              <a:t>Filière</a:t>
            </a:r>
            <a:endParaRPr lang="fr-FR" sz="1050" b="1" dirty="0">
              <a:latin typeface="Book Antiqua" pitchFamily="18" charset="0"/>
            </a:endParaRPr>
          </a:p>
        </p:txBody>
      </p:sp>
      <p:sp>
        <p:nvSpPr>
          <p:cNvPr id="50" name="Arrondir un rectangle avec un coin du même côté 49"/>
          <p:cNvSpPr/>
          <p:nvPr/>
        </p:nvSpPr>
        <p:spPr>
          <a:xfrm>
            <a:off x="2051890" y="5743590"/>
            <a:ext cx="1428530" cy="147276"/>
          </a:xfrm>
          <a:prstGeom prst="round2Same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050" b="1" dirty="0" smtClean="0">
                <a:latin typeface="Book Antiqua" pitchFamily="18" charset="0"/>
              </a:rPr>
              <a:t>Spécialité</a:t>
            </a:r>
            <a:endParaRPr lang="fr-FR" sz="1050" b="1" dirty="0">
              <a:latin typeface="Book Antiqua" pitchFamily="18" charset="0"/>
            </a:endParaRPr>
          </a:p>
        </p:txBody>
      </p:sp>
      <p:sp>
        <p:nvSpPr>
          <p:cNvPr id="51" name="Rectangle à coins arrondis 50"/>
          <p:cNvSpPr/>
          <p:nvPr/>
        </p:nvSpPr>
        <p:spPr>
          <a:xfrm>
            <a:off x="342883" y="5029210"/>
            <a:ext cx="708673" cy="201762"/>
          </a:xfrm>
          <a:prstGeom prst="roundRect">
            <a:avLst/>
          </a:prstGeom>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050" b="1" kern="1200" dirty="0" smtClean="0">
                <a:latin typeface="Book Antiqua" pitchFamily="18" charset="0"/>
              </a:rPr>
              <a:t>Domaine</a:t>
            </a:r>
            <a:endParaRPr lang="fr-FR" sz="1200" b="1" kern="1200"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95" y="176883"/>
            <a:ext cx="4972085" cy="280295"/>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I-UNIVERSITE ALGER 1,</a:t>
            </a:r>
            <a:endParaRPr lang="fr-FR" sz="1050" dirty="0" smtClean="0">
              <a:solidFill>
                <a:srgbClr val="0000FF"/>
              </a:solidFill>
              <a:latin typeface="Times New Roman" pitchFamily="18" charset="0"/>
              <a:cs typeface="Times New Roman" pitchFamily="18" charset="0"/>
            </a:endParaRPr>
          </a:p>
        </p:txBody>
      </p:sp>
      <p:sp>
        <p:nvSpPr>
          <p:cNvPr id="21506" name="Rectangle 2"/>
          <p:cNvSpPr>
            <a:spLocks noChangeArrowheads="1"/>
          </p:cNvSpPr>
          <p:nvPr/>
        </p:nvSpPr>
        <p:spPr bwMode="auto">
          <a:xfrm>
            <a:off x="200007" y="447454"/>
            <a:ext cx="4972084" cy="6443520"/>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indent="577617" algn="just" defTabSz="1175644" fontAlgn="base">
              <a:spcBef>
                <a:spcPct val="0"/>
              </a:spcBef>
              <a:spcAft>
                <a:spcPct val="0"/>
              </a:spcAft>
            </a:pPr>
            <a:endParaRPr lang="fr-FR" sz="1200" b="1" dirty="0" smtClean="0">
              <a:solidFill>
                <a:srgbClr val="943634"/>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1200" b="1" dirty="0" smtClean="0">
              <a:solidFill>
                <a:srgbClr val="943634"/>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1200" dirty="0" smtClean="0">
              <a:latin typeface="Arial" pitchFamily="34" charset="0"/>
              <a:cs typeface="Arial" pitchFamily="34" charset="0"/>
            </a:endParaRPr>
          </a:p>
          <a:p>
            <a:pPr indent="577617" algn="just" defTabSz="1175644" eaLnBrk="0" fontAlgn="base" hangingPunct="0">
              <a:spcBef>
                <a:spcPct val="0"/>
              </a:spcBef>
              <a:spcAft>
                <a:spcPct val="0"/>
              </a:spcAft>
            </a:pPr>
            <a:r>
              <a:rPr lang="fr-FR" sz="1200" dirty="0" smtClean="0">
                <a:solidFill>
                  <a:srgbClr val="1E1E1E"/>
                </a:solidFill>
                <a:latin typeface="Book Antiqua" pitchFamily="18" charset="0"/>
                <a:ea typeface="Times New Roman" pitchFamily="18" charset="0"/>
                <a:cs typeface="Times New Roman" pitchFamily="18" charset="0"/>
              </a:rPr>
              <a:t>’U</a:t>
            </a:r>
            <a:r>
              <a:rPr lang="fr-FR" sz="1100" dirty="0" smtClean="0">
                <a:solidFill>
                  <a:srgbClr val="1E1E1E"/>
                </a:solidFill>
                <a:latin typeface="Book Antiqua" pitchFamily="18" charset="0"/>
                <a:ea typeface="Times New Roman" pitchFamily="18" charset="0"/>
                <a:cs typeface="Times New Roman" pitchFamily="18" charset="0"/>
              </a:rPr>
              <a:t>niversité algérienne dans son ensemble a connu des développements intenses et accélérés, au diapason du développement   qui  ne  cesse de  caractériser  le pays. Elle s’est  progressivement  inscrite dans une logique appelée à perdurer, celle d’un instrument du développement économique, social et culturel, nécessitant des   réformes de plus en plus denses.  	</a:t>
            </a:r>
            <a:r>
              <a:rPr lang="fr-FR" sz="100" dirty="0" smtClean="0">
                <a:solidFill>
                  <a:srgbClr val="1E1E1E"/>
                </a:solidFill>
                <a:latin typeface="Book Antiqua" pitchFamily="18" charset="0"/>
                <a:ea typeface="Times New Roman" pitchFamily="18" charset="0"/>
                <a:cs typeface="Times New Roman" pitchFamily="18" charset="0"/>
              </a:rPr>
              <a:t>		 </a:t>
            </a:r>
            <a:r>
              <a:rPr lang="fr-FR" sz="800" dirty="0" smtClean="0">
                <a:solidFill>
                  <a:srgbClr val="1E1E1E"/>
                </a:solidFill>
                <a:latin typeface="Book Antiqua" pitchFamily="18" charset="0"/>
                <a:ea typeface="Times New Roman" pitchFamily="18" charset="0"/>
                <a:cs typeface="Times New Roman" pitchFamily="18" charset="0"/>
              </a:rPr>
              <a:t>                                                                   		</a:t>
            </a:r>
            <a:r>
              <a:rPr lang="fr-FR" sz="2000" dirty="0" smtClean="0">
                <a:solidFill>
                  <a:srgbClr val="0000FF"/>
                </a:solidFill>
                <a:latin typeface="Algerian" pitchFamily="82" charset="0"/>
                <a:ea typeface="Times New Roman" pitchFamily="18" charset="0"/>
                <a:cs typeface="Times New Roman" pitchFamily="18" charset="0"/>
              </a:rPr>
              <a:t>L</a:t>
            </a:r>
            <a:r>
              <a:rPr lang="fr-FR" sz="1100" dirty="0" smtClean="0">
                <a:solidFill>
                  <a:srgbClr val="1E1E1E"/>
                </a:solidFill>
                <a:latin typeface="Book Antiqua" pitchFamily="18" charset="0"/>
                <a:ea typeface="Times New Roman" pitchFamily="18" charset="0"/>
                <a:cs typeface="Times New Roman" pitchFamily="18" charset="0"/>
              </a:rPr>
              <a:t>’Université   Alger  1, ex-« Faculté    		Centrale »,  s’étend sur  une superficie  		de  3,2 ha , au  cœur  de   la commune  		d’Alger  </a:t>
            </a:r>
            <a:r>
              <a:rPr lang="fr-FR" sz="1100" dirty="0" smtClean="0">
                <a:solidFill>
                  <a:srgbClr val="FF0000"/>
                </a:solidFill>
                <a:latin typeface="Book Antiqua" pitchFamily="18" charset="0"/>
                <a:ea typeface="Times New Roman" pitchFamily="18" charset="0"/>
                <a:cs typeface="Times New Roman" pitchFamily="18" charset="0"/>
              </a:rPr>
              <a:t>C</a:t>
            </a:r>
            <a:r>
              <a:rPr lang="fr-FR" sz="1100" dirty="0" smtClean="0">
                <a:solidFill>
                  <a:srgbClr val="1E1E1E"/>
                </a:solidFill>
                <a:latin typeface="Book Antiqua" pitchFamily="18" charset="0"/>
                <a:ea typeface="Times New Roman" pitchFamily="18" charset="0"/>
                <a:cs typeface="Times New Roman" pitchFamily="18" charset="0"/>
              </a:rPr>
              <a:t>entre. Elle fut conçue en en</a:t>
            </a:r>
          </a:p>
          <a:p>
            <a:pPr indent="577617"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                                                   1888 dans un  style   architectural </a:t>
            </a:r>
          </a:p>
          <a:p>
            <a:pPr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 néo–classique sur  la   base  d’un    </a:t>
            </a:r>
            <a:r>
              <a:rPr lang="fr-FR" sz="1100" dirty="0" smtClean="0">
                <a:latin typeface="Book Antiqua" pitchFamily="18" charset="0"/>
                <a:ea typeface="Times New Roman" pitchFamily="18" charset="0"/>
                <a:cs typeface="Times New Roman" pitchFamily="18" charset="0"/>
              </a:rPr>
              <a:t>embryon     qui</a:t>
            </a:r>
            <a:r>
              <a:rPr lang="ar-SA" sz="1100" dirty="0" smtClean="0">
                <a:latin typeface="Book Antiqua" pitchFamily="18" charset="0"/>
                <a:ea typeface="Times New Roman" pitchFamily="18" charset="0"/>
                <a:cs typeface="Times New Roman" pitchFamily="18" charset="0"/>
              </a:rPr>
              <a:t> </a:t>
            </a:r>
            <a:r>
              <a:rPr lang="fr-FR" sz="1100" dirty="0" smtClean="0">
                <a:latin typeface="Book Antiqua" pitchFamily="18" charset="0"/>
                <a:ea typeface="Times New Roman" pitchFamily="18" charset="0"/>
                <a:cs typeface="Times New Roman" pitchFamily="18" charset="0"/>
              </a:rPr>
              <a:t>remonte  aux   premières années  de la période  coloniale et en  vertu  de  la  loi du 20  décembre 1879, qui avait pris en  charge la  création  de quatre (04)  écoles spécialisées à savoir :  l’école  de  médecine   et  pharmacie,   l’école  des sciences,  l’école  des  lettres  et  des sciences  humaines et l’école de droit.. Elle   fut  inaugurée  en  tant qu’université   en 1909</a:t>
            </a:r>
            <a:r>
              <a:rPr lang="fr-FR" sz="1100" dirty="0" smtClean="0">
                <a:solidFill>
                  <a:srgbClr val="1E1E1E"/>
                </a:solidFill>
                <a:latin typeface="Book Antiqua" pitchFamily="18" charset="0"/>
                <a:ea typeface="Times New Roman" pitchFamily="18" charset="0"/>
                <a:cs typeface="Times New Roman" pitchFamily="18" charset="0"/>
              </a:rPr>
              <a:t>. </a:t>
            </a:r>
          </a:p>
          <a:p>
            <a:pPr algn="just" defTabSz="1175644" eaLnBrk="0" fontAlgn="base" hangingPunct="0">
              <a:spcBef>
                <a:spcPct val="0"/>
              </a:spcBef>
              <a:spcAft>
                <a:spcPct val="0"/>
              </a:spcAft>
            </a:pPr>
            <a:endParaRPr lang="fr-FR" sz="1100" dirty="0" smtClean="0">
              <a:solidFill>
                <a:srgbClr val="1E1E1E"/>
              </a:solidFill>
              <a:latin typeface="Book Antiqua" pitchFamily="18" charset="0"/>
              <a:ea typeface="Times New Roman" pitchFamily="18" charset="0"/>
              <a:cs typeface="Times New Roman" pitchFamily="18" charset="0"/>
            </a:endParaRPr>
          </a:p>
          <a:p>
            <a:pPr algn="just" defTabSz="1175644" eaLnBrk="0" fontAlgn="base" hangingPunct="0">
              <a:spcBef>
                <a:spcPct val="0"/>
              </a:spcBef>
              <a:spcAft>
                <a:spcPct val="0"/>
              </a:spcAft>
            </a:pPr>
            <a:r>
              <a:rPr lang="fr-FR" sz="1100" dirty="0" smtClean="0">
                <a:latin typeface="Book Antiqua" pitchFamily="18" charset="0"/>
                <a:ea typeface="Times New Roman" pitchFamily="18" charset="0"/>
                <a:cs typeface="Times New Roman" pitchFamily="18" charset="0"/>
              </a:rPr>
              <a:t>                </a:t>
            </a:r>
            <a:r>
              <a:rPr lang="fr-FR" sz="2000" dirty="0" smtClean="0">
                <a:solidFill>
                  <a:srgbClr val="0000FF"/>
                </a:solidFill>
                <a:latin typeface="Algerian" pitchFamily="82" charset="0"/>
                <a:ea typeface="Times New Roman" pitchFamily="18" charset="0"/>
                <a:cs typeface="Times New Roman" pitchFamily="18" charset="0"/>
              </a:rPr>
              <a:t>C</a:t>
            </a:r>
            <a:r>
              <a:rPr lang="fr-FR" sz="1100" dirty="0" smtClean="0">
                <a:latin typeface="Book Antiqua" pitchFamily="18" charset="0"/>
                <a:ea typeface="Times New Roman" pitchFamily="18" charset="0"/>
                <a:cs typeface="Times New Roman" pitchFamily="18" charset="0"/>
              </a:rPr>
              <a:t>’était  </a:t>
            </a:r>
            <a:r>
              <a:rPr lang="fr-FR" sz="1100" dirty="0" smtClean="0">
                <a:solidFill>
                  <a:srgbClr val="1E1E1E"/>
                </a:solidFill>
                <a:latin typeface="Book Antiqua" pitchFamily="18" charset="0"/>
                <a:ea typeface="Times New Roman" pitchFamily="18" charset="0"/>
                <a:cs typeface="Times New Roman" pitchFamily="18" charset="0"/>
              </a:rPr>
              <a:t> la première université  sur le  territoire  algérien.  Elle  était  constituée  de  plusieurs facultés   et   instituts.  Elle   n’a  cessé   de   constituer   un  centre de  rayonnement  scientifique et d’être un des pôles de  la  science et  du  savoir. Elle  a  accueilli sur ses bancs, de   nombreuses    personnalités   historiques   telles    que Mohammed </a:t>
            </a:r>
            <a:r>
              <a:rPr lang="fr-FR" sz="1100" dirty="0" err="1" smtClean="0">
                <a:solidFill>
                  <a:srgbClr val="1E1E1E"/>
                </a:solidFill>
                <a:latin typeface="Book Antiqua" pitchFamily="18" charset="0"/>
                <a:ea typeface="Times New Roman" pitchFamily="18" charset="0"/>
                <a:cs typeface="Times New Roman" pitchFamily="18" charset="0"/>
              </a:rPr>
              <a:t>Bencheneb</a:t>
            </a:r>
            <a:r>
              <a:rPr lang="fr-FR" sz="1100" dirty="0" smtClean="0">
                <a:solidFill>
                  <a:srgbClr val="1E1E1E"/>
                </a:solidFill>
                <a:latin typeface="Book Antiqua" pitchFamily="18" charset="0"/>
                <a:ea typeface="Times New Roman" pitchFamily="18" charset="0"/>
                <a:cs typeface="Times New Roman" pitchFamily="18" charset="0"/>
              </a:rPr>
              <a:t>, Taleb  El  </a:t>
            </a:r>
            <a:r>
              <a:rPr lang="fr-FR" sz="1100" dirty="0" err="1" smtClean="0">
                <a:solidFill>
                  <a:srgbClr val="1E1E1E"/>
                </a:solidFill>
                <a:latin typeface="Book Antiqua" pitchFamily="18" charset="0"/>
                <a:ea typeface="Times New Roman" pitchFamily="18" charset="0"/>
                <a:cs typeface="Times New Roman" pitchFamily="18" charset="0"/>
              </a:rPr>
              <a:t>Ibrahimi</a:t>
            </a:r>
            <a:r>
              <a:rPr lang="fr-FR" sz="1100" dirty="0" smtClean="0">
                <a:solidFill>
                  <a:srgbClr val="1E1E1E"/>
                </a:solidFill>
                <a:latin typeface="Book Antiqua" pitchFamily="18" charset="0"/>
                <a:ea typeface="Times New Roman" pitchFamily="18" charset="0"/>
                <a:cs typeface="Times New Roman" pitchFamily="18" charset="0"/>
              </a:rPr>
              <a:t>,  Maurice </a:t>
            </a:r>
            <a:r>
              <a:rPr lang="fr-FR" sz="1100" dirty="0" err="1" smtClean="0">
                <a:solidFill>
                  <a:srgbClr val="1E1E1E"/>
                </a:solidFill>
                <a:latin typeface="Book Antiqua" pitchFamily="18" charset="0"/>
                <a:ea typeface="Times New Roman" pitchFamily="18" charset="0"/>
                <a:cs typeface="Times New Roman" pitchFamily="18" charset="0"/>
              </a:rPr>
              <a:t>Audin</a:t>
            </a:r>
            <a:r>
              <a:rPr lang="fr-FR" sz="1100" dirty="0" smtClean="0">
                <a:solidFill>
                  <a:srgbClr val="1E1E1E"/>
                </a:solidFill>
                <a:latin typeface="Book Antiqua" pitchFamily="18" charset="0"/>
                <a:ea typeface="Times New Roman" pitchFamily="18" charset="0"/>
                <a:cs typeface="Times New Roman" pitchFamily="18" charset="0"/>
              </a:rPr>
              <a:t>  Taleb  Abderrahmane, Mohamed  </a:t>
            </a:r>
            <a:r>
              <a:rPr lang="fr-FR" sz="1100" dirty="0" err="1" smtClean="0">
                <a:solidFill>
                  <a:srgbClr val="1E1E1E"/>
                </a:solidFill>
                <a:latin typeface="Book Antiqua" pitchFamily="18" charset="0"/>
                <a:ea typeface="Times New Roman" pitchFamily="18" charset="0"/>
                <a:cs typeface="Times New Roman" pitchFamily="18" charset="0"/>
              </a:rPr>
              <a:t>Seddik</a:t>
            </a:r>
            <a:r>
              <a:rPr lang="fr-FR" sz="1100" dirty="0" smtClean="0">
                <a:solidFill>
                  <a:srgbClr val="1E1E1E"/>
                </a:solidFill>
                <a:latin typeface="Book Antiqua" pitchFamily="18" charset="0"/>
                <a:ea typeface="Times New Roman" pitchFamily="18" charset="0"/>
                <a:cs typeface="Times New Roman" pitchFamily="18" charset="0"/>
              </a:rPr>
              <a:t>   </a:t>
            </a:r>
            <a:r>
              <a:rPr lang="fr-FR" sz="1100" dirty="0" err="1" smtClean="0">
                <a:solidFill>
                  <a:srgbClr val="1E1E1E"/>
                </a:solidFill>
                <a:latin typeface="Book Antiqua" pitchFamily="18" charset="0"/>
                <a:ea typeface="Times New Roman" pitchFamily="18" charset="0"/>
                <a:cs typeface="Times New Roman" pitchFamily="18" charset="0"/>
              </a:rPr>
              <a:t>Yahia</a:t>
            </a:r>
            <a:r>
              <a:rPr lang="fr-FR" sz="1100" dirty="0" smtClean="0">
                <a:solidFill>
                  <a:srgbClr val="1E1E1E"/>
                </a:solidFill>
                <a:latin typeface="Book Antiqua" pitchFamily="18" charset="0"/>
                <a:ea typeface="Times New Roman" pitchFamily="18" charset="0"/>
                <a:cs typeface="Times New Roman" pitchFamily="18" charset="0"/>
              </a:rPr>
              <a:t>, et  </a:t>
            </a:r>
            <a:r>
              <a:rPr lang="fr-FR" sz="1100" dirty="0" err="1" smtClean="0">
                <a:solidFill>
                  <a:srgbClr val="1E1E1E"/>
                </a:solidFill>
                <a:latin typeface="Book Antiqua" pitchFamily="18" charset="0"/>
                <a:ea typeface="Times New Roman" pitchFamily="18" charset="0"/>
                <a:cs typeface="Times New Roman" pitchFamily="18" charset="0"/>
              </a:rPr>
              <a:t>Benyoucef</a:t>
            </a:r>
            <a:r>
              <a:rPr lang="fr-FR" sz="1100" dirty="0" smtClean="0">
                <a:solidFill>
                  <a:srgbClr val="1E1E1E"/>
                </a:solidFill>
                <a:latin typeface="Book Antiqua" pitchFamily="18" charset="0"/>
                <a:ea typeface="Times New Roman" pitchFamily="18" charset="0"/>
                <a:cs typeface="Times New Roman" pitchFamily="18" charset="0"/>
              </a:rPr>
              <a:t>  Ben  </a:t>
            </a:r>
            <a:r>
              <a:rPr lang="fr-FR" sz="1100" dirty="0" err="1" smtClean="0">
                <a:solidFill>
                  <a:srgbClr val="1E1E1E"/>
                </a:solidFill>
                <a:latin typeface="Book Antiqua" pitchFamily="18" charset="0"/>
                <a:ea typeface="Times New Roman" pitchFamily="18" charset="0"/>
                <a:cs typeface="Times New Roman" pitchFamily="18" charset="0"/>
              </a:rPr>
              <a:t>Khedda</a:t>
            </a:r>
            <a:r>
              <a:rPr lang="fr-FR" sz="1100" dirty="0" smtClean="0">
                <a:solidFill>
                  <a:srgbClr val="1E1E1E"/>
                </a:solidFill>
                <a:latin typeface="Book Antiqua" pitchFamily="18" charset="0"/>
                <a:ea typeface="Times New Roman" pitchFamily="18" charset="0"/>
                <a:cs typeface="Times New Roman" pitchFamily="18" charset="0"/>
              </a:rPr>
              <a:t>, dont  elle  porte le nom aujourd’hui.</a:t>
            </a:r>
          </a:p>
          <a:p>
            <a:pPr algn="just" defTabSz="1175644" eaLnBrk="0" fontAlgn="base" hangingPunct="0">
              <a:spcBef>
                <a:spcPct val="0"/>
              </a:spcBef>
              <a:spcAft>
                <a:spcPct val="0"/>
              </a:spcAft>
            </a:pPr>
            <a:endParaRPr lang="fr-FR" sz="11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6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r>
              <a:rPr lang="fr-FR" sz="2000" dirty="0" smtClean="0">
                <a:solidFill>
                  <a:srgbClr val="0000FF"/>
                </a:solidFill>
                <a:latin typeface="Algerian" pitchFamily="82" charset="0"/>
                <a:ea typeface="Times New Roman" pitchFamily="18" charset="0"/>
                <a:cs typeface="Times New Roman" pitchFamily="18" charset="0"/>
              </a:rPr>
              <a:t>A</a:t>
            </a:r>
            <a:r>
              <a:rPr lang="fr-FR" sz="1100" dirty="0" smtClean="0">
                <a:solidFill>
                  <a:srgbClr val="1E1E1E"/>
                </a:solidFill>
                <a:latin typeface="Book Antiqua" pitchFamily="18" charset="0"/>
                <a:ea typeface="Times New Roman" pitchFamily="18" charset="0"/>
                <a:cs typeface="Times New Roman" pitchFamily="18" charset="0"/>
              </a:rPr>
              <a:t>u fil des années, et particulièrement après l’indépendance de l’Algérie, l’Université d’Alger, poursuivant sa vocation de formation et de recherche, a connu des changements importants sur les plans de l’organisation, de  la  structuration;  et  de l’orientation, de la  pédagogie et de la recherche.</a:t>
            </a:r>
          </a:p>
        </p:txBody>
      </p:sp>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28635" y="957244"/>
            <a:ext cx="437940" cy="400110"/>
          </a:xfrm>
          <a:prstGeom prst="rect">
            <a:avLst/>
          </a:prstGeom>
        </p:spPr>
        <p:txBody>
          <a:bodyPr wrap="square">
            <a:spAutoFit/>
          </a:bodyPr>
          <a:lstStyle/>
          <a:p>
            <a:r>
              <a:rPr lang="fr-FR" sz="2000" dirty="0" smtClean="0">
                <a:solidFill>
                  <a:srgbClr val="0000FF"/>
                </a:solidFill>
                <a:latin typeface="Algerian" pitchFamily="82" charset="0"/>
                <a:ea typeface="Times New Roman" pitchFamily="18" charset="0"/>
                <a:cs typeface="Times New Roman" pitchFamily="18" charset="0"/>
              </a:rPr>
              <a:t>L</a:t>
            </a:r>
            <a:endParaRPr lang="fr-FR" sz="2000" dirty="0">
              <a:solidFill>
                <a:srgbClr val="0000FF"/>
              </a:solidFill>
              <a:latin typeface="Algerian" pitchFamily="82" charset="0"/>
              <a:ea typeface="Times New Roman" pitchFamily="18" charset="0"/>
              <a:cs typeface="Times New Roman" pitchFamily="18" charset="0"/>
            </a:endParaRPr>
          </a:p>
        </p:txBody>
      </p:sp>
      <p:cxnSp>
        <p:nvCxnSpPr>
          <p:cNvPr id="16" name="Connecteur droit 15"/>
          <p:cNvCxnSpPr/>
          <p:nvPr/>
        </p:nvCxnSpPr>
        <p:spPr>
          <a:xfrm>
            <a:off x="300020" y="455590"/>
            <a:ext cx="4039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0007" y="649467"/>
            <a:ext cx="2018501" cy="307777"/>
          </a:xfrm>
          <a:prstGeom prst="rect">
            <a:avLst/>
          </a:prstGeom>
        </p:spPr>
        <p:txBody>
          <a:bodyPr wrap="none">
            <a:spAutoFit/>
          </a:bodyPr>
          <a:lstStyle/>
          <a:p>
            <a:r>
              <a:rPr lang="fr-FR" sz="1400" b="1" dirty="0" smtClean="0">
                <a:solidFill>
                  <a:srgbClr val="943634"/>
                </a:solidFill>
                <a:latin typeface="Book Antiqua" pitchFamily="18" charset="0"/>
                <a:ea typeface="Times New Roman" pitchFamily="18" charset="0"/>
                <a:cs typeface="Times New Roman" pitchFamily="18" charset="0"/>
              </a:rPr>
              <a:t>Bref aperçu historique</a:t>
            </a:r>
            <a:endParaRPr lang="fr-FR" sz="1400" dirty="0"/>
          </a:p>
        </p:txBody>
      </p:sp>
      <p:sp>
        <p:nvSpPr>
          <p:cNvPr id="11" name="Rectangle 10"/>
          <p:cNvSpPr/>
          <p:nvPr/>
        </p:nvSpPr>
        <p:spPr>
          <a:xfrm>
            <a:off x="4010919" y="385740"/>
            <a:ext cx="1189748" cy="307777"/>
          </a:xfrm>
          <a:prstGeom prst="rect">
            <a:avLst/>
          </a:prstGeom>
        </p:spPr>
        <p:txBody>
          <a:bodyPr wrap="none">
            <a:spAutoFit/>
          </a:bodyPr>
          <a:lstStyle/>
          <a:p>
            <a:pPr lvl="0" algn="r" defTabSz="1175644" eaLnBrk="0" fontAlgn="base" hangingPunct="0">
              <a:spcBef>
                <a:spcPct val="0"/>
              </a:spcBef>
              <a:spcAft>
                <a:spcPct val="0"/>
              </a:spcAft>
            </a:pPr>
            <a:r>
              <a:rPr lang="fr-FR" sz="1400" b="1" dirty="0" smtClean="0">
                <a:solidFill>
                  <a:srgbClr val="0000FF"/>
                </a:solidFill>
                <a:latin typeface="Times New Roman" pitchFamily="18" charset="0"/>
                <a:ea typeface="Times New Roman" pitchFamily="18" charset="0"/>
                <a:cs typeface="Times New Roman" pitchFamily="18" charset="0"/>
              </a:rPr>
              <a:t> </a:t>
            </a:r>
            <a:r>
              <a:rPr lang="fr-FR" sz="1050" b="1" dirty="0" smtClean="0">
                <a:solidFill>
                  <a:srgbClr val="0000FF"/>
                </a:solidFill>
                <a:latin typeface="Times New Roman" pitchFamily="18" charset="0"/>
                <a:ea typeface="Times New Roman" pitchFamily="18" charset="0"/>
                <a:cs typeface="Times New Roman" pitchFamily="18" charset="0"/>
              </a:rPr>
              <a:t>AUJOURD’HUI</a:t>
            </a:r>
            <a:endParaRPr lang="fr-FR" sz="1300" dirty="0" smtClean="0">
              <a:solidFill>
                <a:srgbClr val="0000FF"/>
              </a:solidFill>
              <a:latin typeface="Times New Roman" pitchFamily="18" charset="0"/>
              <a:cs typeface="Times New Roman" pitchFamily="18" charset="0"/>
            </a:endParaRPr>
          </a:p>
        </p:txBody>
      </p:sp>
      <p:sp>
        <p:nvSpPr>
          <p:cNvPr id="12" name="Espace réservé du numéro de diapositive 11"/>
          <p:cNvSpPr>
            <a:spLocks noGrp="1"/>
          </p:cNvSpPr>
          <p:nvPr>
            <p:ph type="sldNum" sz="quarter" idx="12"/>
          </p:nvPr>
        </p:nvSpPr>
        <p:spPr/>
        <p:txBody>
          <a:bodyPr/>
          <a:lstStyle/>
          <a:p>
            <a:fld id="{531FA8A9-4F74-494D-BE59-299F5AD68C45}" type="slidenum">
              <a:rPr lang="fr-FR" smtClean="0"/>
              <a:pPr/>
              <a:t>3</a:t>
            </a:fld>
            <a:endParaRPr lang="fr-FR"/>
          </a:p>
        </p:txBody>
      </p:sp>
      <p:pic>
        <p:nvPicPr>
          <p:cNvPr id="13" name="Picture 2" descr="C:\Users\PC\Desktop\guide fac centrale\foto ancienne fac centrale\les-facultes1.jpg"/>
          <p:cNvPicPr>
            <a:picLocks noChangeAspect="1" noChangeArrowheads="1"/>
          </p:cNvPicPr>
          <p:nvPr/>
        </p:nvPicPr>
        <p:blipFill>
          <a:blip r:embed="rId2" cstate="print"/>
          <a:srcRect/>
          <a:stretch>
            <a:fillRect/>
          </a:stretch>
        </p:blipFill>
        <p:spPr bwMode="auto">
          <a:xfrm>
            <a:off x="271445" y="2100252"/>
            <a:ext cx="2286016" cy="100013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ndir un rectangle avec un coin du même côté 8"/>
          <p:cNvSpPr/>
          <p:nvPr/>
        </p:nvSpPr>
        <p:spPr>
          <a:xfrm>
            <a:off x="342883" y="314302"/>
            <a:ext cx="4786346" cy="285752"/>
          </a:xfrm>
          <a:prstGeom prst="round2Same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1027" name="Picture 3" descr="C:\Users\PC\Desktop\guide fac centrale\awesome luxury Invitation template.png"/>
          <p:cNvPicPr>
            <a:picLocks noChangeAspect="1" noChangeArrowheads="1"/>
          </p:cNvPicPr>
          <p:nvPr/>
        </p:nvPicPr>
        <p:blipFill>
          <a:blip r:embed="rId2" cstate="print">
            <a:lum bright="70000" contrast="-70000"/>
          </a:blip>
          <a:srcRect/>
          <a:stretch>
            <a:fillRect/>
          </a:stretch>
        </p:blipFill>
        <p:spPr bwMode="auto">
          <a:xfrm>
            <a:off x="271445" y="1129408"/>
            <a:ext cx="4929221" cy="5400000"/>
          </a:xfrm>
          <a:prstGeom prst="rect">
            <a:avLst/>
          </a:prstGeom>
          <a:noFill/>
        </p:spPr>
      </p:pic>
      <p:sp>
        <p:nvSpPr>
          <p:cNvPr id="29699" name="Rectangle 3"/>
          <p:cNvSpPr>
            <a:spLocks noChangeArrowheads="1"/>
          </p:cNvSpPr>
          <p:nvPr/>
        </p:nvSpPr>
        <p:spPr bwMode="auto">
          <a:xfrm>
            <a:off x="214295" y="293004"/>
            <a:ext cx="4972085" cy="2073093"/>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r>
              <a:rPr lang="fr-FR" sz="1400" b="1" dirty="0" smtClean="0">
                <a:solidFill>
                  <a:srgbClr val="FF0000"/>
                </a:solidFill>
                <a:latin typeface="Book Antiqua" pitchFamily="18" charset="0"/>
                <a:ea typeface="Times New Roman" pitchFamily="18" charset="0"/>
                <a:cs typeface="Arial" pitchFamily="34" charset="0"/>
              </a:rPr>
              <a:t>  </a:t>
            </a:r>
            <a:r>
              <a:rPr lang="fr-FR" sz="1400" b="1" dirty="0" smtClean="0">
                <a:solidFill>
                  <a:schemeClr val="bg1"/>
                </a:solidFill>
                <a:latin typeface="Book Antiqua" pitchFamily="18" charset="0"/>
                <a:ea typeface="Times New Roman" pitchFamily="18" charset="0"/>
                <a:cs typeface="Arial" pitchFamily="34" charset="0"/>
              </a:rPr>
              <a:t>4-La Faculté des Sciences Islamiques:</a:t>
            </a:r>
          </a:p>
          <a:p>
            <a:pPr algn="justLow" defTabSz="1175644" fontAlgn="base">
              <a:spcBef>
                <a:spcPct val="0"/>
              </a:spcBef>
              <a:spcAft>
                <a:spcPct val="0"/>
              </a:spcAft>
            </a:pPr>
            <a:endParaRPr lang="fr-FR" sz="1200" dirty="0" smtClean="0">
              <a:solidFill>
                <a:schemeClr val="bg1"/>
              </a:solidFill>
              <a:latin typeface="Book Antiqua" pitchFamily="18" charset="0"/>
              <a:cs typeface="Arial" pitchFamily="34" charset="0"/>
            </a:endParaRPr>
          </a:p>
          <a:p>
            <a:pPr algn="justLow" defTabSz="1175644" eaLnBrk="0" fontAlgn="base" hangingPunct="0">
              <a:spcBef>
                <a:spcPct val="0"/>
              </a:spcBef>
              <a:spcAft>
                <a:spcPct val="0"/>
              </a:spcAft>
            </a:pPr>
            <a:r>
              <a:rPr lang="fr-FR" sz="1200" dirty="0" smtClean="0">
                <a:latin typeface="Algerian" pitchFamily="82" charset="0"/>
                <a:ea typeface="Times New Roman" pitchFamily="18" charset="0"/>
                <a:cs typeface="Arial" pitchFamily="34" charset="0"/>
              </a:rPr>
              <a:t>          L</a:t>
            </a:r>
            <a:r>
              <a:rPr lang="fr-FR" sz="1100" dirty="0" smtClean="0">
                <a:latin typeface="Book Antiqua" pitchFamily="18" charset="0"/>
                <a:ea typeface="Times New Roman" pitchFamily="18" charset="0"/>
                <a:cs typeface="Arial" pitchFamily="34" charset="0"/>
              </a:rPr>
              <a:t>a Faculté des Sciences Islamiques est située sur le  site du Caroubier (</a:t>
            </a:r>
            <a:r>
              <a:rPr lang="fr-FR" sz="1100" dirty="0" err="1" smtClean="0">
                <a:latin typeface="Book Antiqua" pitchFamily="18" charset="0"/>
                <a:ea typeface="Times New Roman" pitchFamily="18" charset="0"/>
                <a:cs typeface="Arial" pitchFamily="34" charset="0"/>
              </a:rPr>
              <a:t>Kharouba</a:t>
            </a:r>
            <a:r>
              <a:rPr lang="fr-FR" sz="1100" dirty="0" smtClean="0">
                <a:latin typeface="Book Antiqua" pitchFamily="18" charset="0"/>
                <a:ea typeface="Times New Roman" pitchFamily="18" charset="0"/>
                <a:cs typeface="Arial" pitchFamily="34" charset="0"/>
              </a:rPr>
              <a:t>)  et le nombre de ses étudiants est estimé a 3641.</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algn="justLow" defTabSz="1175644" eaLnBrk="0" fontAlgn="base" hangingPunct="0">
              <a:spcBef>
                <a:spcPct val="0"/>
              </a:spcBef>
              <a:spcAft>
                <a:spcPct val="0"/>
              </a:spcAft>
            </a:pPr>
            <a:r>
              <a:rPr lang="fr-FR" sz="1200" dirty="0" smtClean="0">
                <a:latin typeface="Algerian" pitchFamily="82" charset="0"/>
                <a:ea typeface="Times New Roman" pitchFamily="18" charset="0"/>
                <a:cs typeface="Arial" pitchFamily="34" charset="0"/>
              </a:rPr>
              <a:t>          E</a:t>
            </a:r>
            <a:r>
              <a:rPr lang="fr-FR" sz="1100" dirty="0" smtClean="0">
                <a:latin typeface="Book Antiqua" pitchFamily="18" charset="0"/>
                <a:ea typeface="Times New Roman" pitchFamily="18" charset="0"/>
                <a:cs typeface="Arial" pitchFamily="34" charset="0"/>
              </a:rPr>
              <a:t>lle est composée des départements suivants :</a:t>
            </a:r>
          </a:p>
          <a:p>
            <a:pPr algn="justLow" defTabSz="1175644" eaLnBrk="0" fontAlgn="base" hangingPunct="0">
              <a:spcBef>
                <a:spcPct val="0"/>
              </a:spcBef>
              <a:spcAft>
                <a:spcPct val="0"/>
              </a:spcAft>
            </a:pPr>
            <a:endParaRPr lang="fr-FR" sz="1100" dirty="0" smtClean="0">
              <a:latin typeface="Book Antiqua" pitchFamily="18" charset="0"/>
              <a:cs typeface="Arial" pitchFamily="34" charset="0"/>
            </a:endParaRPr>
          </a:p>
          <a:p>
            <a:pPr marL="361950" lvl="2" indent="-361950" defTabSz="1175644" eaLnBrk="0" fontAlgn="base" hangingPunct="0">
              <a:spcBef>
                <a:spcPct val="0"/>
              </a:spcBef>
              <a:spcAft>
                <a:spcPct val="0"/>
              </a:spcAft>
              <a:buFont typeface="Wingdings" pitchFamily="2" charset="2"/>
              <a:buChar char="Ø"/>
            </a:pPr>
            <a:r>
              <a:rPr lang="fr-FR" sz="1100" dirty="0" smtClean="0">
                <a:latin typeface="Book Antiqua" pitchFamily="18" charset="0"/>
                <a:ea typeface="Times New Roman" pitchFamily="18" charset="0"/>
                <a:cs typeface="Arial" pitchFamily="34" charset="0"/>
              </a:rPr>
              <a:t>Département de :  Chari’a  et Droit (</a:t>
            </a:r>
            <a:r>
              <a:rPr lang="fr-FR" sz="1100" dirty="0" err="1" smtClean="0">
                <a:latin typeface="Book Antiqua" pitchFamily="18" charset="0"/>
                <a:ea typeface="Times New Roman" pitchFamily="18" charset="0"/>
                <a:cs typeface="Arial" pitchFamily="34" charset="0"/>
              </a:rPr>
              <a:t>A’chari’a</a:t>
            </a:r>
            <a:r>
              <a:rPr lang="fr-FR" sz="1100" dirty="0" smtClean="0">
                <a:latin typeface="Book Antiqua" pitchFamily="18" charset="0"/>
                <a:ea typeface="Times New Roman" pitchFamily="18" charset="0"/>
                <a:cs typeface="Arial" pitchFamily="34" charset="0"/>
              </a:rPr>
              <a:t> wa l’</a:t>
            </a:r>
            <a:r>
              <a:rPr lang="fr-FR" sz="1100" dirty="0" err="1" smtClean="0">
                <a:latin typeface="Book Antiqua" pitchFamily="18" charset="0"/>
                <a:ea typeface="Times New Roman" pitchFamily="18" charset="0"/>
                <a:cs typeface="Arial" pitchFamily="34" charset="0"/>
              </a:rPr>
              <a:t>qanoun</a:t>
            </a:r>
            <a:r>
              <a:rPr lang="fr-FR" sz="1100" dirty="0" smtClean="0">
                <a:latin typeface="Book Antiqua" pitchFamily="18" charset="0"/>
                <a:ea typeface="Times New Roman" pitchFamily="18" charset="0"/>
                <a:cs typeface="Arial" pitchFamily="34" charset="0"/>
              </a:rPr>
              <a:t>)</a:t>
            </a:r>
            <a:endParaRPr lang="fr-FR" sz="1100" dirty="0" smtClean="0">
              <a:latin typeface="Book Antiqua" pitchFamily="18" charset="0"/>
              <a:cs typeface="Arial" pitchFamily="34" charset="0"/>
            </a:endParaRPr>
          </a:p>
          <a:p>
            <a:pPr marL="361950" lvl="2" indent="-361950" defTabSz="1175644" eaLnBrk="0" fontAlgn="base" hangingPunct="0">
              <a:spcBef>
                <a:spcPct val="0"/>
              </a:spcBef>
              <a:spcAft>
                <a:spcPct val="0"/>
              </a:spcAft>
              <a:buFont typeface="Wingdings" pitchFamily="2" charset="2"/>
              <a:buChar char="Ø"/>
            </a:pPr>
            <a:r>
              <a:rPr lang="fr-FR" sz="1100" dirty="0" smtClean="0">
                <a:latin typeface="Book Antiqua" pitchFamily="18" charset="0"/>
                <a:ea typeface="Times New Roman" pitchFamily="18" charset="0"/>
                <a:cs typeface="Arial" pitchFamily="34" charset="0"/>
              </a:rPr>
              <a:t>Département de :  Fois et Religions (</a:t>
            </a:r>
            <a:r>
              <a:rPr lang="fr-FR" sz="1100" dirty="0" err="1" smtClean="0">
                <a:latin typeface="Book Antiqua" pitchFamily="18" charset="0"/>
                <a:ea typeface="Times New Roman" pitchFamily="18" charset="0"/>
                <a:cs typeface="Arial" pitchFamily="34" charset="0"/>
              </a:rPr>
              <a:t>El’aqa’i’d</a:t>
            </a:r>
            <a:r>
              <a:rPr lang="fr-FR" sz="1100" dirty="0" smtClean="0">
                <a:latin typeface="Book Antiqua" pitchFamily="18" charset="0"/>
                <a:ea typeface="Times New Roman" pitchFamily="18" charset="0"/>
                <a:cs typeface="Arial" pitchFamily="34" charset="0"/>
              </a:rPr>
              <a:t> </a:t>
            </a:r>
            <a:r>
              <a:rPr lang="fr-FR" sz="1100" dirty="0" err="1" smtClean="0">
                <a:latin typeface="Book Antiqua" pitchFamily="18" charset="0"/>
                <a:ea typeface="Times New Roman" pitchFamily="18" charset="0"/>
                <a:cs typeface="Arial" pitchFamily="34" charset="0"/>
              </a:rPr>
              <a:t>wal</a:t>
            </a:r>
            <a:r>
              <a:rPr lang="fr-FR" sz="1100" dirty="0" smtClean="0">
                <a:latin typeface="Book Antiqua" pitchFamily="18" charset="0"/>
                <a:ea typeface="Times New Roman" pitchFamily="18" charset="0"/>
                <a:cs typeface="Arial" pitchFamily="34" charset="0"/>
              </a:rPr>
              <a:t> ‘</a:t>
            </a:r>
            <a:r>
              <a:rPr lang="fr-FR" sz="1100" dirty="0" err="1" smtClean="0">
                <a:latin typeface="Book Antiqua" pitchFamily="18" charset="0"/>
                <a:ea typeface="Times New Roman" pitchFamily="18" charset="0"/>
                <a:cs typeface="Arial" pitchFamily="34" charset="0"/>
              </a:rPr>
              <a:t>adiane</a:t>
            </a:r>
            <a:r>
              <a:rPr lang="fr-FR" sz="1100" dirty="0" smtClean="0">
                <a:latin typeface="Book Antiqua" pitchFamily="18" charset="0"/>
                <a:ea typeface="Times New Roman" pitchFamily="18" charset="0"/>
                <a:cs typeface="Arial" pitchFamily="34" charset="0"/>
              </a:rPr>
              <a:t>) </a:t>
            </a:r>
            <a:endParaRPr lang="fr-FR" sz="1100" dirty="0" smtClean="0">
              <a:latin typeface="Book Antiqua" pitchFamily="18" charset="0"/>
              <a:cs typeface="Arial" pitchFamily="34" charset="0"/>
            </a:endParaRPr>
          </a:p>
          <a:p>
            <a:pPr marL="361950" lvl="2" indent="-361950" defTabSz="1175644" eaLnBrk="0" fontAlgn="base" hangingPunct="0">
              <a:spcBef>
                <a:spcPct val="0"/>
              </a:spcBef>
              <a:spcAft>
                <a:spcPct val="0"/>
              </a:spcAft>
              <a:buFont typeface="Wingdings" pitchFamily="2" charset="2"/>
              <a:buChar char="Ø"/>
            </a:pPr>
            <a:r>
              <a:rPr lang="fr-FR" sz="1100" dirty="0" smtClean="0">
                <a:latin typeface="Book Antiqua" pitchFamily="18" charset="0"/>
                <a:ea typeface="Times New Roman" pitchFamily="18" charset="0"/>
                <a:cs typeface="Arial" pitchFamily="34" charset="0"/>
              </a:rPr>
              <a:t>Département de :  Langue Arabe et Civilisation Islamique (</a:t>
            </a:r>
            <a:r>
              <a:rPr lang="fr-FR" sz="1100" dirty="0" err="1" smtClean="0">
                <a:latin typeface="Book Antiqua" pitchFamily="18" charset="0"/>
                <a:ea typeface="Times New Roman" pitchFamily="18" charset="0"/>
                <a:cs typeface="Arial" pitchFamily="34" charset="0"/>
              </a:rPr>
              <a:t>Allougha</a:t>
            </a:r>
            <a:r>
              <a:rPr lang="fr-FR" sz="1100" dirty="0" smtClean="0">
                <a:latin typeface="Book Antiqua" pitchFamily="18" charset="0"/>
                <a:ea typeface="Times New Roman" pitchFamily="18" charset="0"/>
                <a:cs typeface="Arial" pitchFamily="34" charset="0"/>
              </a:rPr>
              <a:t> el ’</a:t>
            </a:r>
            <a:r>
              <a:rPr lang="fr-FR" sz="1100" dirty="0" err="1" smtClean="0">
                <a:latin typeface="Book Antiqua" pitchFamily="18" charset="0"/>
                <a:ea typeface="Times New Roman" pitchFamily="18" charset="0"/>
                <a:cs typeface="Arial" pitchFamily="34" charset="0"/>
              </a:rPr>
              <a:t>arabiya</a:t>
            </a:r>
            <a:r>
              <a:rPr lang="fr-FR" sz="1100" dirty="0" smtClean="0">
                <a:latin typeface="Book Antiqua" pitchFamily="18" charset="0"/>
                <a:ea typeface="Times New Roman" pitchFamily="18" charset="0"/>
                <a:cs typeface="Arial" pitchFamily="34" charset="0"/>
              </a:rPr>
              <a:t>    </a:t>
            </a:r>
            <a:r>
              <a:rPr lang="fr-FR" sz="1100" dirty="0" err="1" smtClean="0">
                <a:latin typeface="Book Antiqua" pitchFamily="18" charset="0"/>
                <a:ea typeface="Times New Roman" pitchFamily="18" charset="0"/>
                <a:cs typeface="Arial" pitchFamily="34" charset="0"/>
              </a:rPr>
              <a:t>wal</a:t>
            </a:r>
            <a:r>
              <a:rPr lang="fr-FR" sz="1100" dirty="0" smtClean="0">
                <a:latin typeface="Book Antiqua" pitchFamily="18" charset="0"/>
                <a:ea typeface="Times New Roman" pitchFamily="18" charset="0"/>
                <a:cs typeface="Arial" pitchFamily="34" charset="0"/>
              </a:rPr>
              <a:t> </a:t>
            </a:r>
            <a:r>
              <a:rPr lang="fr-FR" sz="1100" dirty="0" err="1" smtClean="0">
                <a:latin typeface="Book Antiqua" pitchFamily="18" charset="0"/>
                <a:ea typeface="Times New Roman" pitchFamily="18" charset="0"/>
                <a:cs typeface="Arial" pitchFamily="34" charset="0"/>
              </a:rPr>
              <a:t>hadhara</a:t>
            </a:r>
            <a:r>
              <a:rPr lang="fr-FR" sz="1100" dirty="0" smtClean="0">
                <a:latin typeface="Book Antiqua" pitchFamily="18" charset="0"/>
                <a:ea typeface="Times New Roman" pitchFamily="18" charset="0"/>
                <a:cs typeface="Arial" pitchFamily="34" charset="0"/>
              </a:rPr>
              <a:t> </a:t>
            </a:r>
            <a:r>
              <a:rPr lang="fr-FR" sz="1100" dirty="0" err="1" smtClean="0">
                <a:latin typeface="Book Antiqua" pitchFamily="18" charset="0"/>
                <a:ea typeface="Times New Roman" pitchFamily="18" charset="0"/>
                <a:cs typeface="Arial" pitchFamily="34" charset="0"/>
              </a:rPr>
              <a:t>el’Islamiya</a:t>
            </a:r>
            <a:r>
              <a:rPr lang="fr-FR" sz="1100" dirty="0" smtClean="0">
                <a:latin typeface="Book Antiqua" pitchFamily="18" charset="0"/>
                <a:ea typeface="Times New Roman" pitchFamily="18" charset="0"/>
                <a:cs typeface="Arial" pitchFamily="34" charset="0"/>
              </a:rPr>
              <a:t>) </a:t>
            </a:r>
            <a:endParaRPr lang="fr-FR" sz="1100" dirty="0" smtClean="0">
              <a:latin typeface="Book Antiqua" pitchFamily="18" charset="0"/>
              <a:cs typeface="Arial" pitchFamily="34" charset="0"/>
            </a:endParaRPr>
          </a:p>
        </p:txBody>
      </p:sp>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3"/>
          <p:cNvSpPr>
            <a:spLocks noChangeArrowheads="1"/>
          </p:cNvSpPr>
          <p:nvPr/>
        </p:nvSpPr>
        <p:spPr bwMode="auto">
          <a:xfrm>
            <a:off x="214295" y="3171822"/>
            <a:ext cx="4972085" cy="488044"/>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fontAlgn="base">
              <a:spcBef>
                <a:spcPct val="0"/>
              </a:spcBef>
              <a:spcAft>
                <a:spcPct val="0"/>
              </a:spcAft>
            </a:pPr>
            <a:endParaRPr lang="fr-FR" sz="1200" dirty="0" smtClean="0">
              <a:latin typeface="Book Antiqua" pitchFamily="18" charset="0"/>
              <a:cs typeface="Arial" pitchFamily="34" charset="0"/>
            </a:endParaRPr>
          </a:p>
        </p:txBody>
      </p:sp>
      <p:sp>
        <p:nvSpPr>
          <p:cNvPr id="22" name="Rectangle à coins arrondis 21"/>
          <p:cNvSpPr/>
          <p:nvPr/>
        </p:nvSpPr>
        <p:spPr>
          <a:xfrm>
            <a:off x="628635" y="4672020"/>
            <a:ext cx="784800" cy="2143140"/>
          </a:xfrm>
          <a:prstGeom prst="roundRect">
            <a:avLst>
              <a:gd name="adj" fmla="val 10000"/>
            </a:avLst>
          </a:prstGeom>
          <a:gradFill flip="none" rotWithShape="1">
            <a:gsLst>
              <a:gs pos="0">
                <a:srgbClr val="00B050"/>
              </a:gs>
              <a:gs pos="50000">
                <a:srgbClr val="9CB86E"/>
              </a:gs>
              <a:gs pos="100000">
                <a:srgbClr val="156B13"/>
              </a:gs>
            </a:gsLst>
            <a:lin ang="5400000" scaled="0"/>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r>
              <a:rPr lang="fr-FR" sz="1050" b="1" dirty="0" smtClean="0">
                <a:latin typeface="Book Antiqua" pitchFamily="18" charset="0"/>
                <a:cs typeface="AL-Mohanad" pitchFamily="2" charset="-78"/>
              </a:rPr>
              <a:t>Sciences Sociales</a:t>
            </a:r>
          </a:p>
          <a:p>
            <a:pPr algn="ctr" defTabSz="266700" rtl="1">
              <a:lnSpc>
                <a:spcPct val="90000"/>
              </a:lnSpc>
              <a:spcBef>
                <a:spcPct val="0"/>
              </a:spcBef>
              <a:spcAft>
                <a:spcPct val="35000"/>
              </a:spcAft>
            </a:pPr>
            <a:r>
              <a:rPr lang="fr-FR" sz="1050" b="1" dirty="0" smtClean="0">
                <a:latin typeface="Book Antiqua" pitchFamily="18" charset="0"/>
                <a:cs typeface="AL-Mohanad" pitchFamily="2" charset="-78"/>
              </a:rPr>
              <a:t> et Humaines</a:t>
            </a:r>
            <a:endParaRPr lang="fr-FR" sz="1050" b="1" dirty="0">
              <a:latin typeface="Book Antiqua" pitchFamily="18" charset="0"/>
              <a:cs typeface="AL-Mohanad" pitchFamily="2" charset="-78"/>
            </a:endParaRPr>
          </a:p>
        </p:txBody>
      </p:sp>
      <p:sp>
        <p:nvSpPr>
          <p:cNvPr id="25" name="Rectangle à coins arrondis 24"/>
          <p:cNvSpPr/>
          <p:nvPr/>
        </p:nvSpPr>
        <p:spPr>
          <a:xfrm>
            <a:off x="1508965" y="4672020"/>
            <a:ext cx="1620000" cy="446540"/>
          </a:xfrm>
          <a:prstGeom prst="roundRect">
            <a:avLst/>
          </a:prstGeom>
          <a:solidFill>
            <a:schemeClr val="accent3">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Sciences Islamiques</a:t>
            </a:r>
          </a:p>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-Chari’a -</a:t>
            </a:r>
            <a:endParaRPr lang="fr-FR" sz="800" dirty="0">
              <a:solidFill>
                <a:schemeClr val="bg1"/>
              </a:solidFill>
              <a:latin typeface="Book Antiqua" pitchFamily="18" charset="0"/>
              <a:cs typeface="AL-Mohanad" pitchFamily="2" charset="-78"/>
            </a:endParaRPr>
          </a:p>
        </p:txBody>
      </p:sp>
      <p:sp>
        <p:nvSpPr>
          <p:cNvPr id="29" name="Rectangle à coins arrondis 28"/>
          <p:cNvSpPr/>
          <p:nvPr/>
        </p:nvSpPr>
        <p:spPr>
          <a:xfrm>
            <a:off x="3200403" y="4672020"/>
            <a:ext cx="1899802" cy="420382"/>
          </a:xfrm>
          <a:prstGeom prst="roundRect">
            <a:avLst/>
          </a:prstGeom>
          <a:solidFill>
            <a:schemeClr val="accent3">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50" dirty="0" smtClean="0">
                <a:solidFill>
                  <a:schemeClr val="bg1"/>
                </a:solidFill>
                <a:latin typeface="Book Antiqua" pitchFamily="18" charset="0"/>
                <a:cs typeface="AL-Mohanad" pitchFamily="2" charset="-78"/>
              </a:rPr>
              <a:t>Chari’a et Droit </a:t>
            </a:r>
          </a:p>
          <a:p>
            <a:pPr lvl="0" defTabSz="266700">
              <a:lnSpc>
                <a:spcPct val="90000"/>
              </a:lnSpc>
              <a:spcBef>
                <a:spcPct val="0"/>
              </a:spcBef>
              <a:spcAft>
                <a:spcPct val="35000"/>
              </a:spcAft>
              <a:buFont typeface="Arial" pitchFamily="34" charset="0"/>
              <a:buChar char="•"/>
            </a:pPr>
            <a:r>
              <a:rPr lang="fr-FR" sz="750" dirty="0" smtClean="0">
                <a:solidFill>
                  <a:schemeClr val="bg1"/>
                </a:solidFill>
                <a:latin typeface="Book Antiqua" pitchFamily="18" charset="0"/>
                <a:cs typeface="AL-Mohanad" pitchFamily="2" charset="-78"/>
              </a:rPr>
              <a:t>Jurisprudence (El Fik’h) et ses Fondements</a:t>
            </a:r>
            <a:endParaRPr lang="fr-FR" sz="750" dirty="0">
              <a:solidFill>
                <a:schemeClr val="bg1"/>
              </a:solidFill>
              <a:latin typeface="Book Antiqua" pitchFamily="18" charset="0"/>
              <a:cs typeface="AL-Mohanad" pitchFamily="2" charset="-78"/>
            </a:endParaRPr>
          </a:p>
        </p:txBody>
      </p:sp>
      <p:sp>
        <p:nvSpPr>
          <p:cNvPr id="31" name="Rectangle à coins arrondis 30"/>
          <p:cNvSpPr/>
          <p:nvPr/>
        </p:nvSpPr>
        <p:spPr>
          <a:xfrm>
            <a:off x="1508965" y="5172086"/>
            <a:ext cx="1620000" cy="446540"/>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Sciences  Islamiques </a:t>
            </a:r>
          </a:p>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 Oussol Eddine -</a:t>
            </a:r>
          </a:p>
        </p:txBody>
      </p:sp>
      <p:sp>
        <p:nvSpPr>
          <p:cNvPr id="32" name="Rectangle 31"/>
          <p:cNvSpPr/>
          <p:nvPr/>
        </p:nvSpPr>
        <p:spPr>
          <a:xfrm>
            <a:off x="5129229" y="4386268"/>
            <a:ext cx="1583168" cy="42038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fr-FR" sz="700" b="1" dirty="0" smtClean="0">
              <a:latin typeface="Book Antiqua" pitchFamily="18" charset="0"/>
            </a:endParaRPr>
          </a:p>
        </p:txBody>
      </p:sp>
      <p:sp>
        <p:nvSpPr>
          <p:cNvPr id="35" name="Rectangle à coins arrondis 34"/>
          <p:cNvSpPr/>
          <p:nvPr/>
        </p:nvSpPr>
        <p:spPr>
          <a:xfrm>
            <a:off x="3229427" y="5180332"/>
            <a:ext cx="1899802" cy="420382"/>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800" dirty="0" smtClean="0">
                <a:solidFill>
                  <a:schemeClr val="tx1"/>
                </a:solidFill>
                <a:latin typeface="Book Antiqua" pitchFamily="18" charset="0"/>
                <a:cs typeface="AL-Mohanad" pitchFamily="2" charset="-78"/>
              </a:rPr>
              <a:t>Saint Coran (El Kitab) et Tradition (Sunna)</a:t>
            </a:r>
          </a:p>
          <a:p>
            <a:pPr defTabSz="266700">
              <a:lnSpc>
                <a:spcPct val="90000"/>
              </a:lnSpc>
              <a:spcBef>
                <a:spcPct val="0"/>
              </a:spcBef>
              <a:spcAft>
                <a:spcPct val="35000"/>
              </a:spcAft>
              <a:buFont typeface="Arial" pitchFamily="34" charset="0"/>
              <a:buChar char="•"/>
            </a:pPr>
            <a:r>
              <a:rPr lang="fr-FR" sz="800" dirty="0" smtClean="0">
                <a:solidFill>
                  <a:schemeClr val="tx1"/>
                </a:solidFill>
                <a:latin typeface="Book Antiqua" pitchFamily="18" charset="0"/>
                <a:cs typeface="AL-Mohanad" pitchFamily="2" charset="-78"/>
              </a:rPr>
              <a:t>Foi Islamique et Religions Comparées</a:t>
            </a:r>
            <a:endParaRPr lang="fr-FR" sz="800" dirty="0">
              <a:solidFill>
                <a:schemeClr val="tx1"/>
              </a:solidFill>
              <a:latin typeface="Book Antiqua" pitchFamily="18" charset="0"/>
              <a:cs typeface="AL-Mohanad" pitchFamily="2" charset="-78"/>
            </a:endParaRPr>
          </a:p>
        </p:txBody>
      </p:sp>
      <p:sp>
        <p:nvSpPr>
          <p:cNvPr id="37" name="Rectangle à coins arrondis 36"/>
          <p:cNvSpPr/>
          <p:nvPr/>
        </p:nvSpPr>
        <p:spPr>
          <a:xfrm>
            <a:off x="1485891" y="5743590"/>
            <a:ext cx="1620000" cy="446540"/>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 </a:t>
            </a: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 Langue arabe et Civilisation Islamique-</a:t>
            </a:r>
          </a:p>
        </p:txBody>
      </p:sp>
      <p:sp>
        <p:nvSpPr>
          <p:cNvPr id="40" name="Rectangle à coins arrondis 39"/>
          <p:cNvSpPr/>
          <p:nvPr/>
        </p:nvSpPr>
        <p:spPr>
          <a:xfrm>
            <a:off x="3200403" y="5743590"/>
            <a:ext cx="1944000" cy="446540"/>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endParaRPr lang="fr-FR" sz="700" dirty="0" smtClean="0">
              <a:solidFill>
                <a:schemeClr val="tx1"/>
              </a:solidFill>
              <a:latin typeface="Book Antiqua" pitchFamily="18" charset="0"/>
              <a:cs typeface="AL-Mohanad" pitchFamily="2" charset="-78"/>
            </a:endParaRPr>
          </a:p>
          <a:p>
            <a:pPr defTabSz="266700">
              <a:lnSpc>
                <a:spcPct val="90000"/>
              </a:lnSpc>
              <a:spcBef>
                <a:spcPct val="0"/>
              </a:spcBef>
              <a:spcAft>
                <a:spcPct val="35000"/>
              </a:spcAft>
              <a:buFont typeface="Arial" pitchFamily="34" charset="0"/>
              <a:buChar char="•"/>
            </a:pPr>
            <a:r>
              <a:rPr lang="fr-FR" sz="800" dirty="0" smtClean="0">
                <a:solidFill>
                  <a:schemeClr val="tx1"/>
                </a:solidFill>
                <a:latin typeface="Book Antiqua" pitchFamily="18" charset="0"/>
                <a:cs typeface="AL-Mohanad" pitchFamily="2" charset="-78"/>
              </a:rPr>
              <a:t>Langue Arabe et Etudes Coraniques</a:t>
            </a:r>
          </a:p>
          <a:p>
            <a:pPr defTabSz="266700">
              <a:lnSpc>
                <a:spcPct val="90000"/>
              </a:lnSpc>
              <a:spcBef>
                <a:spcPct val="0"/>
              </a:spcBef>
              <a:spcAft>
                <a:spcPct val="35000"/>
              </a:spcAft>
              <a:buFont typeface="Arial" pitchFamily="34" charset="0"/>
              <a:buChar char="•"/>
            </a:pPr>
            <a:r>
              <a:rPr lang="fr-FR" sz="800" dirty="0" smtClean="0">
                <a:solidFill>
                  <a:schemeClr val="tx1"/>
                </a:solidFill>
                <a:latin typeface="Book Antiqua" pitchFamily="18" charset="0"/>
                <a:cs typeface="AL-Mohanad" pitchFamily="2" charset="-78"/>
              </a:rPr>
              <a:t>Histoire et Etudes Coraniques</a:t>
            </a:r>
          </a:p>
          <a:p>
            <a:pPr defTabSz="266700">
              <a:lnSpc>
                <a:spcPct val="90000"/>
              </a:lnSpc>
              <a:spcBef>
                <a:spcPct val="0"/>
              </a:spcBef>
              <a:spcAft>
                <a:spcPct val="35000"/>
              </a:spcAft>
              <a:buFont typeface="Arial" pitchFamily="34" charset="0"/>
              <a:buChar char="•"/>
            </a:pPr>
            <a:endParaRPr lang="fr-FR" sz="700" dirty="0">
              <a:solidFill>
                <a:schemeClr val="tx1"/>
              </a:solidFill>
              <a:latin typeface="Book Antiqua" pitchFamily="18" charset="0"/>
              <a:cs typeface="AL-Mohanad" pitchFamily="2" charset="-78"/>
            </a:endParaRPr>
          </a:p>
        </p:txBody>
      </p:sp>
      <p:sp>
        <p:nvSpPr>
          <p:cNvPr id="43" name="Rectangle à coins arrondis 42"/>
          <p:cNvSpPr/>
          <p:nvPr/>
        </p:nvSpPr>
        <p:spPr>
          <a:xfrm>
            <a:off x="1485891" y="6315094"/>
            <a:ext cx="1620000" cy="446540"/>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endParaRPr lang="fr-FR" sz="800" dirty="0" smtClean="0">
              <a:solidFill>
                <a:schemeClr val="tx1"/>
              </a:solidFill>
              <a:latin typeface="Book Antiqua" pitchFamily="18" charset="0"/>
              <a:cs typeface="AL-Mohanad" pitchFamily="2" charset="-78"/>
            </a:endParaRPr>
          </a:p>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a:t>
            </a:r>
          </a:p>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-Licence Professionnalisante</a:t>
            </a:r>
          </a:p>
          <a:p>
            <a:pPr algn="ctr" defTabSz="266700" rtl="1">
              <a:lnSpc>
                <a:spcPct val="90000"/>
              </a:lnSpc>
              <a:spcBef>
                <a:spcPct val="0"/>
              </a:spcBef>
              <a:spcAft>
                <a:spcPct val="35000"/>
              </a:spcAft>
            </a:pPr>
            <a:endParaRPr lang="fr-FR" sz="800" dirty="0">
              <a:solidFill>
                <a:schemeClr val="tx1"/>
              </a:solidFill>
              <a:latin typeface="Book Antiqua" pitchFamily="18" charset="0"/>
              <a:cs typeface="AL-Mohanad" pitchFamily="2" charset="-78"/>
            </a:endParaRPr>
          </a:p>
        </p:txBody>
      </p:sp>
      <p:sp>
        <p:nvSpPr>
          <p:cNvPr id="46" name="Rectangle à coins arrondis 45"/>
          <p:cNvSpPr/>
          <p:nvPr/>
        </p:nvSpPr>
        <p:spPr>
          <a:xfrm>
            <a:off x="3200403" y="6297182"/>
            <a:ext cx="1944000" cy="446540"/>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800" dirty="0" smtClean="0">
                <a:solidFill>
                  <a:schemeClr val="tx1"/>
                </a:solidFill>
                <a:latin typeface="Book Antiqua" pitchFamily="18" charset="0"/>
                <a:cs typeface="AL-Mohanad" pitchFamily="2" charset="-78"/>
              </a:rPr>
              <a:t>Imama</a:t>
            </a:r>
            <a:endParaRPr lang="fr-FR" sz="700" dirty="0" smtClean="0">
              <a:solidFill>
                <a:schemeClr val="tx1"/>
              </a:solidFill>
              <a:latin typeface="Book Antiqua" pitchFamily="18" charset="0"/>
              <a:cs typeface="AL-Mohanad" pitchFamily="2" charset="-78"/>
            </a:endParaRPr>
          </a:p>
        </p:txBody>
      </p:sp>
      <p:sp>
        <p:nvSpPr>
          <p:cNvPr id="50" name="Rectangle à coins arrondis 49"/>
          <p:cNvSpPr/>
          <p:nvPr/>
        </p:nvSpPr>
        <p:spPr>
          <a:xfrm>
            <a:off x="271445" y="4371094"/>
            <a:ext cx="285752" cy="244406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400" b="1" dirty="0" smtClean="0">
                <a:latin typeface="Book Antiqua" pitchFamily="18" charset="0"/>
              </a:rPr>
              <a:t>a- Licence</a:t>
            </a:r>
            <a:endParaRPr lang="fr-FR" sz="1400" b="1" dirty="0">
              <a:latin typeface="Book Antiqua" pitchFamily="18" charset="0"/>
            </a:endParaRPr>
          </a:p>
        </p:txBody>
      </p:sp>
      <p:sp>
        <p:nvSpPr>
          <p:cNvPr id="48" name="Espace réservé du numéro de diapositive 47"/>
          <p:cNvSpPr>
            <a:spLocks noGrp="1"/>
          </p:cNvSpPr>
          <p:nvPr>
            <p:ph type="sldNum" sz="quarter" idx="12"/>
          </p:nvPr>
        </p:nvSpPr>
        <p:spPr/>
        <p:txBody>
          <a:bodyPr/>
          <a:lstStyle/>
          <a:p>
            <a:fld id="{531FA8A9-4F74-494D-BE59-299F5AD68C45}" type="slidenum">
              <a:rPr lang="fr-FR" smtClean="0"/>
              <a:pPr/>
              <a:t>30</a:t>
            </a:fld>
            <a:endParaRPr lang="fr-FR"/>
          </a:p>
        </p:txBody>
      </p:sp>
      <p:sp>
        <p:nvSpPr>
          <p:cNvPr id="49" name="Rectangle à coins arrondis 48"/>
          <p:cNvSpPr/>
          <p:nvPr/>
        </p:nvSpPr>
        <p:spPr>
          <a:xfrm>
            <a:off x="628635" y="4337531"/>
            <a:ext cx="785818"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Domaine</a:t>
            </a:r>
            <a:endParaRPr lang="fr-FR" sz="1200" b="1" dirty="0">
              <a:solidFill>
                <a:prstClr val="black"/>
              </a:solidFill>
              <a:latin typeface="Book Antiqua" pitchFamily="18" charset="0"/>
            </a:endParaRPr>
          </a:p>
        </p:txBody>
      </p:sp>
      <p:sp>
        <p:nvSpPr>
          <p:cNvPr id="51" name="Rectangle à coins arrondis 50"/>
          <p:cNvSpPr/>
          <p:nvPr/>
        </p:nvSpPr>
        <p:spPr>
          <a:xfrm>
            <a:off x="1508965" y="4337531"/>
            <a:ext cx="15840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Filière</a:t>
            </a:r>
            <a:endParaRPr lang="fr-FR" sz="1200" b="1" dirty="0">
              <a:solidFill>
                <a:prstClr val="black"/>
              </a:solidFill>
              <a:latin typeface="Book Antiqua" pitchFamily="18" charset="0"/>
            </a:endParaRPr>
          </a:p>
        </p:txBody>
      </p:sp>
      <p:sp>
        <p:nvSpPr>
          <p:cNvPr id="52" name="Rectangle à coins arrondis 51"/>
          <p:cNvSpPr/>
          <p:nvPr/>
        </p:nvSpPr>
        <p:spPr>
          <a:xfrm>
            <a:off x="3200403" y="4337531"/>
            <a:ext cx="1872000" cy="2630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50" b="1" dirty="0" smtClean="0">
                <a:solidFill>
                  <a:prstClr val="black"/>
                </a:solidFill>
                <a:latin typeface="Book Antiqua" pitchFamily="18" charset="0"/>
              </a:rPr>
              <a:t>Spécialité</a:t>
            </a:r>
            <a:endParaRPr lang="fr-FR" sz="1200" b="1" dirty="0">
              <a:solidFill>
                <a:prstClr val="black"/>
              </a:solidFill>
              <a:latin typeface="Book Antiqua" pitchFamily="18" charset="0"/>
            </a:endParaRPr>
          </a:p>
        </p:txBody>
      </p:sp>
      <p:graphicFrame>
        <p:nvGraphicFramePr>
          <p:cNvPr id="23" name="Tableau 22"/>
          <p:cNvGraphicFramePr>
            <a:graphicFrameLocks noGrp="1"/>
          </p:cNvGraphicFramePr>
          <p:nvPr/>
        </p:nvGraphicFramePr>
        <p:xfrm>
          <a:off x="271440" y="2743194"/>
          <a:ext cx="4857788" cy="1251785"/>
        </p:xfrm>
        <a:graphic>
          <a:graphicData uri="http://schemas.openxmlformats.org/drawingml/2006/table">
            <a:tbl>
              <a:tblPr>
                <a:tableStyleId>{69C7853C-536D-4A76-A0AE-DD22124D55A5}</a:tableStyleId>
              </a:tblPr>
              <a:tblGrid>
                <a:gridCol w="707446"/>
                <a:gridCol w="394990"/>
                <a:gridCol w="277083"/>
                <a:gridCol w="394990"/>
                <a:gridCol w="277083"/>
                <a:gridCol w="471630"/>
                <a:gridCol w="471630"/>
                <a:gridCol w="394990"/>
                <a:gridCol w="512897"/>
                <a:gridCol w="394990"/>
                <a:gridCol w="394990"/>
                <a:gridCol w="165069"/>
              </a:tblGrid>
              <a:tr h="973611">
                <a:tc>
                  <a:txBody>
                    <a:bodyPr/>
                    <a:lstStyle/>
                    <a:p>
                      <a:pPr algn="ctr" fontAlgn="ctr"/>
                      <a:r>
                        <a:rPr lang="fr-FR" sz="700" u="none" strike="noStrike">
                          <a:latin typeface="Book Antiqua" pitchFamily="18" charset="0"/>
                        </a:rPr>
                        <a:t>Filière</a:t>
                      </a:r>
                      <a:endParaRPr lang="fr-FR" sz="700" b="1"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Nouveaux Inscrits </a:t>
                      </a:r>
                      <a:br>
                        <a:rPr lang="fr-FR" sz="700" u="none" strike="noStrike">
                          <a:latin typeface="Book Antiqua" pitchFamily="18" charset="0"/>
                        </a:rPr>
                      </a:br>
                      <a:r>
                        <a:rPr lang="fr-FR" sz="700" u="none" strike="noStrike">
                          <a:latin typeface="Book Antiqua" pitchFamily="18" charset="0"/>
                        </a:rPr>
                        <a:t>2021-2022</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Inscrits en Master LMD 2021-2022</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Inscrits en Licence LMD 2021-2022</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Inscrits en Master LMD 2021-2022</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Inscrits en Dernière Année Licence LMD </a:t>
                      </a:r>
                      <a:br>
                        <a:rPr lang="fr-FR" sz="700" u="none" strike="noStrike">
                          <a:latin typeface="Book Antiqua" pitchFamily="18" charset="0"/>
                        </a:rPr>
                      </a:br>
                      <a:r>
                        <a:rPr lang="fr-FR" sz="700" u="none" strike="noStrike">
                          <a:latin typeface="Book Antiqua" pitchFamily="18" charset="0"/>
                        </a:rPr>
                        <a:t> 2021-2022</a:t>
                      </a:r>
                      <a:br>
                        <a:rPr lang="fr-FR" sz="700" u="none" strike="noStrike">
                          <a:latin typeface="Book Antiqua" pitchFamily="18" charset="0"/>
                        </a:rPr>
                      </a:br>
                      <a:r>
                        <a:rPr lang="fr-FR" sz="700" u="none" strike="noStrike">
                          <a:latin typeface="Book Antiqua" pitchFamily="18" charset="0"/>
                        </a:rPr>
                        <a:t>(Prévision des sortants) </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Inscrits en Dernière Année Master LMD </a:t>
                      </a:r>
                      <a:br>
                        <a:rPr lang="fr-FR" sz="700" u="none" strike="noStrike">
                          <a:latin typeface="Book Antiqua" pitchFamily="18" charset="0"/>
                        </a:rPr>
                      </a:br>
                      <a:r>
                        <a:rPr lang="fr-FR" sz="700" u="none" strike="noStrike">
                          <a:latin typeface="Book Antiqua" pitchFamily="18" charset="0"/>
                        </a:rPr>
                        <a:t> 2021-2022</a:t>
                      </a:r>
                      <a:br>
                        <a:rPr lang="fr-FR" sz="700" u="none" strike="noStrike">
                          <a:latin typeface="Book Antiqua" pitchFamily="18" charset="0"/>
                        </a:rPr>
                      </a:br>
                      <a:r>
                        <a:rPr lang="fr-FR" sz="700" u="none" strike="noStrike">
                          <a:latin typeface="Book Antiqua" pitchFamily="18" charset="0"/>
                        </a:rPr>
                        <a:t>(Prévision des sortants) </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Diplômés de la Licence LMD </a:t>
                      </a:r>
                      <a:br>
                        <a:rPr lang="fr-FR" sz="700" u="none" strike="noStrike">
                          <a:latin typeface="Book Antiqua" pitchFamily="18" charset="0"/>
                        </a:rPr>
                      </a:br>
                      <a:r>
                        <a:rPr lang="fr-FR" sz="700" u="none" strike="noStrike">
                          <a:latin typeface="Book Antiqua" pitchFamily="18" charset="0"/>
                        </a:rPr>
                        <a:t>2020-2021</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Diplômés de la Graduation Master LMD</a:t>
                      </a:r>
                      <a:br>
                        <a:rPr lang="fr-FR" sz="700" u="none" strike="noStrike">
                          <a:latin typeface="Book Antiqua" pitchFamily="18" charset="0"/>
                        </a:rPr>
                      </a:br>
                      <a:r>
                        <a:rPr lang="fr-FR" sz="700" u="none" strike="noStrike">
                          <a:latin typeface="Book Antiqua" pitchFamily="18" charset="0"/>
                        </a:rPr>
                        <a:t>2011-2021 </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Magister et Magister Ecole Doctorale</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a:latin typeface="Book Antiqua" pitchFamily="18" charset="0"/>
                        </a:rPr>
                        <a:t>Doctorat et Doctorat Ecole Doctorale</a:t>
                      </a:r>
                      <a:endParaRPr lang="fr-FR" sz="700" b="1" i="0" u="none" strike="noStrike">
                        <a:solidFill>
                          <a:srgbClr val="000000"/>
                        </a:solidFill>
                        <a:latin typeface="Book Antiqua" pitchFamily="18" charset="0"/>
                      </a:endParaRPr>
                    </a:p>
                  </a:txBody>
                  <a:tcPr marL="4384" marR="4384" marT="4384" marB="0" vert="vert270" anchor="ctr"/>
                </a:tc>
                <a:tc>
                  <a:txBody>
                    <a:bodyPr/>
                    <a:lstStyle/>
                    <a:p>
                      <a:pPr algn="ctr" fontAlgn="ctr"/>
                      <a:r>
                        <a:rPr lang="fr-FR" sz="700" u="none" strike="noStrike" dirty="0">
                          <a:latin typeface="Book Antiqua" pitchFamily="18" charset="0"/>
                        </a:rPr>
                        <a:t>Doctorat LMD</a:t>
                      </a:r>
                      <a:endParaRPr lang="fr-FR" sz="700" b="1" i="0" u="none" strike="noStrike" dirty="0">
                        <a:solidFill>
                          <a:srgbClr val="000000"/>
                        </a:solidFill>
                        <a:latin typeface="Book Antiqua" pitchFamily="18" charset="0"/>
                      </a:endParaRPr>
                    </a:p>
                  </a:txBody>
                  <a:tcPr marL="4384" marR="4384" marT="4384" marB="0" vert="vert270" anchor="ctr"/>
                </a:tc>
              </a:tr>
              <a:tr h="139087">
                <a:tc rowSpan="2">
                  <a:txBody>
                    <a:bodyPr/>
                    <a:lstStyle/>
                    <a:p>
                      <a:pPr algn="l" fontAlgn="ctr"/>
                      <a:r>
                        <a:rPr lang="fr-FR" sz="700" u="none" strike="noStrike">
                          <a:latin typeface="Book Antiqua" pitchFamily="18" charset="0"/>
                        </a:rPr>
                        <a:t>Sciences Islamique</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852</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702</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2195</a:t>
                      </a:r>
                      <a:endParaRPr lang="fr-FR" sz="700" b="0" i="0" u="none" strike="noStrike">
                        <a:solidFill>
                          <a:srgbClr val="000000"/>
                        </a:solidFill>
                        <a:latin typeface="Book Antiqua" pitchFamily="18" charset="0"/>
                      </a:endParaRPr>
                    </a:p>
                  </a:txBody>
                  <a:tcPr marL="4384" marR="4384" marT="4384" marB="0" anchor="ctr"/>
                </a:tc>
                <a:tc rowSpan="2">
                  <a:txBody>
                    <a:bodyPr/>
                    <a:lstStyle/>
                    <a:p>
                      <a:pPr algn="ctr" fontAlgn="ctr"/>
                      <a:r>
                        <a:rPr lang="fr-FR" sz="700" u="none" strike="noStrike">
                          <a:latin typeface="Book Antiqua" pitchFamily="18" charset="0"/>
                        </a:rPr>
                        <a:t>1446</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664</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681</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653</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533</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155</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272</a:t>
                      </a:r>
                      <a:endParaRPr lang="fr-FR" sz="700" b="0" i="0" u="none" strike="noStrike">
                        <a:solidFill>
                          <a:srgbClr val="000000"/>
                        </a:solidFill>
                        <a:latin typeface="Book Antiqua" pitchFamily="18" charset="0"/>
                      </a:endParaRPr>
                    </a:p>
                  </a:txBody>
                  <a:tcPr marL="4384" marR="4384" marT="4384" marB="0" anchor="ctr"/>
                </a:tc>
                <a:tc>
                  <a:txBody>
                    <a:bodyPr/>
                    <a:lstStyle/>
                    <a:p>
                      <a:pPr algn="ctr" fontAlgn="ctr"/>
                      <a:r>
                        <a:rPr lang="fr-FR" sz="700" u="none" strike="noStrike">
                          <a:latin typeface="Book Antiqua" pitchFamily="18" charset="0"/>
                        </a:rPr>
                        <a:t>284</a:t>
                      </a:r>
                      <a:endParaRPr lang="fr-FR" sz="700" b="0" i="0" u="none" strike="noStrike">
                        <a:solidFill>
                          <a:srgbClr val="000000"/>
                        </a:solidFill>
                        <a:latin typeface="Book Antiqua" pitchFamily="18" charset="0"/>
                      </a:endParaRPr>
                    </a:p>
                  </a:txBody>
                  <a:tcPr marL="4384" marR="4384" marT="4384" marB="0" anchor="ctr"/>
                </a:tc>
              </a:tr>
              <a:tr h="13908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a:txBody>
                    <a:bodyPr/>
                    <a:lstStyle/>
                    <a:p>
                      <a:pPr algn="ctr" fontAlgn="b"/>
                      <a:r>
                        <a:rPr lang="fr-FR" sz="700" u="none" strike="noStrike">
                          <a:latin typeface="Book Antiqua" pitchFamily="18" charset="0"/>
                        </a:rPr>
                        <a:t>1345</a:t>
                      </a:r>
                      <a:endParaRPr lang="fr-FR" sz="700" b="0" i="0" u="none" strike="noStrike">
                        <a:solidFill>
                          <a:srgbClr val="000000"/>
                        </a:solidFill>
                        <a:latin typeface="Book Antiqua" pitchFamily="18" charset="0"/>
                      </a:endParaRPr>
                    </a:p>
                  </a:txBody>
                  <a:tcPr marL="4384" marR="4384" marT="4384" marB="0" anchor="b"/>
                </a:tc>
                <a:tc hMerge="1">
                  <a:txBody>
                    <a:bodyPr/>
                    <a:lstStyle/>
                    <a:p>
                      <a:endParaRPr lang="fr-FR"/>
                    </a:p>
                  </a:txBody>
                  <a:tcPr/>
                </a:tc>
                <a:tc gridSpan="2">
                  <a:txBody>
                    <a:bodyPr/>
                    <a:lstStyle/>
                    <a:p>
                      <a:pPr algn="ctr" fontAlgn="b"/>
                      <a:r>
                        <a:rPr lang="fr-FR" sz="700" u="none" strike="noStrike">
                          <a:latin typeface="Book Antiqua" pitchFamily="18" charset="0"/>
                        </a:rPr>
                        <a:t>1186</a:t>
                      </a:r>
                      <a:endParaRPr lang="fr-FR" sz="700" b="0" i="0" u="none" strike="noStrike">
                        <a:solidFill>
                          <a:srgbClr val="000000"/>
                        </a:solidFill>
                        <a:latin typeface="Book Antiqua" pitchFamily="18" charset="0"/>
                      </a:endParaRPr>
                    </a:p>
                  </a:txBody>
                  <a:tcPr marL="4384" marR="4384" marT="4384" marB="0" anchor="b"/>
                </a:tc>
                <a:tc hMerge="1">
                  <a:txBody>
                    <a:bodyPr/>
                    <a:lstStyle/>
                    <a:p>
                      <a:endParaRPr lang="fr-FR"/>
                    </a:p>
                  </a:txBody>
                  <a:tcPr/>
                </a:tc>
                <a:tc gridSpan="3">
                  <a:txBody>
                    <a:bodyPr/>
                    <a:lstStyle/>
                    <a:p>
                      <a:pPr algn="ctr" fontAlgn="b"/>
                      <a:r>
                        <a:rPr lang="fr-FR" sz="700" u="none" strike="noStrike" dirty="0">
                          <a:latin typeface="Book Antiqua" pitchFamily="18" charset="0"/>
                        </a:rPr>
                        <a:t>711</a:t>
                      </a:r>
                      <a:endParaRPr lang="fr-FR" sz="700" b="0" i="0" u="none" strike="noStrike" dirty="0">
                        <a:solidFill>
                          <a:srgbClr val="000000"/>
                        </a:solidFill>
                        <a:latin typeface="Book Antiqua" pitchFamily="18" charset="0"/>
                      </a:endParaRPr>
                    </a:p>
                  </a:txBody>
                  <a:tcPr marL="4384" marR="4384" marT="4384" marB="0" anchor="b"/>
                </a:tc>
                <a:tc hMerge="1">
                  <a:txBody>
                    <a:bodyPr/>
                    <a:lstStyle/>
                    <a:p>
                      <a:endParaRPr lang="fr-FR"/>
                    </a:p>
                  </a:txBody>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23" name="Rectangle 3"/>
          <p:cNvSpPr>
            <a:spLocks noChangeArrowheads="1"/>
          </p:cNvSpPr>
          <p:nvPr/>
        </p:nvSpPr>
        <p:spPr bwMode="auto">
          <a:xfrm>
            <a:off x="214295" y="171426"/>
            <a:ext cx="4972085" cy="488044"/>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justLow" defTabSz="1175644" fontAlgn="base">
              <a:spcBef>
                <a:spcPct val="0"/>
              </a:spcBef>
              <a:spcAft>
                <a:spcPct val="0"/>
              </a:spcAft>
            </a:pPr>
            <a:endParaRPr lang="fr-FR" sz="1200" dirty="0" smtClean="0">
              <a:latin typeface="Book Antiqua" pitchFamily="18" charset="0"/>
              <a:cs typeface="Arial" pitchFamily="34" charset="0"/>
            </a:endParaRPr>
          </a:p>
          <a:p>
            <a:pPr algn="justLow" defTabSz="1175644" fontAlgn="base">
              <a:spcBef>
                <a:spcPct val="0"/>
              </a:spcBef>
              <a:spcAft>
                <a:spcPct val="0"/>
              </a:spcAft>
            </a:pPr>
            <a:endParaRPr lang="fr-FR" sz="1200" dirty="0" smtClean="0">
              <a:latin typeface="Book Antiqua" pitchFamily="18" charset="0"/>
              <a:cs typeface="Arial" pitchFamily="34" charset="0"/>
            </a:endParaRPr>
          </a:p>
        </p:txBody>
      </p:sp>
      <p:sp>
        <p:nvSpPr>
          <p:cNvPr id="72" name="Rectangle à coins arrondis 71"/>
          <p:cNvSpPr/>
          <p:nvPr/>
        </p:nvSpPr>
        <p:spPr>
          <a:xfrm>
            <a:off x="271445" y="242864"/>
            <a:ext cx="4857784" cy="21431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fr-FR" sz="1400" b="1" dirty="0" smtClean="0">
                <a:latin typeface="Book Antiqua" pitchFamily="18" charset="0"/>
              </a:rPr>
              <a:t>b- Master</a:t>
            </a:r>
            <a:endParaRPr lang="fr-FR" sz="1400" b="1" dirty="0">
              <a:latin typeface="Book Antiqua" pitchFamily="18" charset="0"/>
            </a:endParaRPr>
          </a:p>
        </p:txBody>
      </p:sp>
      <p:sp>
        <p:nvSpPr>
          <p:cNvPr id="156" name="Rectangle à coins arrondis 155"/>
          <p:cNvSpPr/>
          <p:nvPr/>
        </p:nvSpPr>
        <p:spPr>
          <a:xfrm>
            <a:off x="271445" y="827326"/>
            <a:ext cx="756000" cy="2772000"/>
          </a:xfrm>
          <a:prstGeom prst="roundRect">
            <a:avLst/>
          </a:prstGeom>
          <a:gradFill flip="none" rotWithShape="1">
            <a:gsLst>
              <a:gs pos="0">
                <a:srgbClr val="00B050"/>
              </a:gs>
              <a:gs pos="50000">
                <a:srgbClr val="9CB86E"/>
              </a:gs>
              <a:gs pos="100000">
                <a:srgbClr val="156B13"/>
              </a:gs>
            </a:gsLst>
            <a:lin ang="5400000" scaled="0"/>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r-FR" sz="1050" b="1" dirty="0" smtClean="0">
                <a:effectLst>
                  <a:outerShdw blurRad="38100" dist="38100" dir="2700000" algn="tl">
                    <a:srgbClr val="000000">
                      <a:alpha val="43137"/>
                    </a:srgbClr>
                  </a:outerShdw>
                </a:effectLst>
                <a:latin typeface="Book Antiqua" pitchFamily="18" charset="0"/>
                <a:cs typeface="AL-Mohanad" pitchFamily="2" charset="-78"/>
              </a:rPr>
              <a:t>Sciences Sociales</a:t>
            </a:r>
          </a:p>
          <a:p>
            <a:pPr lvl="0" algn="ctr" defTabSz="266700" rtl="1">
              <a:lnSpc>
                <a:spcPct val="90000"/>
              </a:lnSpc>
              <a:spcBef>
                <a:spcPct val="0"/>
              </a:spcBef>
              <a:spcAft>
                <a:spcPct val="35000"/>
              </a:spcAft>
            </a:pPr>
            <a:r>
              <a:rPr lang="fr-FR" sz="1050" b="1" dirty="0" smtClean="0">
                <a:effectLst>
                  <a:outerShdw blurRad="38100" dist="38100" dir="2700000" algn="tl">
                    <a:srgbClr val="000000">
                      <a:alpha val="43137"/>
                    </a:srgbClr>
                  </a:outerShdw>
                </a:effectLst>
                <a:latin typeface="Book Antiqua" pitchFamily="18" charset="0"/>
                <a:cs typeface="AL-Mohanad" pitchFamily="2" charset="-78"/>
              </a:rPr>
              <a:t> et</a:t>
            </a:r>
          </a:p>
          <a:p>
            <a:pPr lvl="0" algn="ctr" defTabSz="266700" rtl="1">
              <a:lnSpc>
                <a:spcPct val="90000"/>
              </a:lnSpc>
              <a:spcBef>
                <a:spcPct val="0"/>
              </a:spcBef>
              <a:spcAft>
                <a:spcPct val="35000"/>
              </a:spcAft>
            </a:pPr>
            <a:r>
              <a:rPr lang="fr-FR" sz="1050" b="1" dirty="0" smtClean="0">
                <a:effectLst>
                  <a:outerShdw blurRad="38100" dist="38100" dir="2700000" algn="tl">
                    <a:srgbClr val="000000">
                      <a:alpha val="43137"/>
                    </a:srgbClr>
                  </a:outerShdw>
                </a:effectLst>
                <a:latin typeface="Book Antiqua" pitchFamily="18" charset="0"/>
                <a:cs typeface="AL-Mohanad" pitchFamily="2" charset="-78"/>
              </a:rPr>
              <a:t>Humaines </a:t>
            </a:r>
            <a:endParaRPr lang="fr-FR" sz="1050" b="1" dirty="0">
              <a:effectLst>
                <a:outerShdw blurRad="38100" dist="38100" dir="2700000" algn="tl">
                  <a:srgbClr val="000000">
                    <a:alpha val="43137"/>
                  </a:srgbClr>
                </a:outerShdw>
              </a:effectLst>
              <a:latin typeface="Book Antiqua" pitchFamily="18" charset="0"/>
              <a:cs typeface="AL-Mohanad" pitchFamily="2" charset="-78"/>
            </a:endParaRPr>
          </a:p>
        </p:txBody>
      </p:sp>
      <p:sp>
        <p:nvSpPr>
          <p:cNvPr id="159" name="Rectangle à coins arrondis 158"/>
          <p:cNvSpPr/>
          <p:nvPr/>
        </p:nvSpPr>
        <p:spPr>
          <a:xfrm>
            <a:off x="1128701" y="954434"/>
            <a:ext cx="1656000" cy="360000"/>
          </a:xfrm>
          <a:prstGeom prst="roundRect">
            <a:avLst/>
          </a:prstGeom>
          <a:solidFill>
            <a:schemeClr val="accent3">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Sciences  Islamiques </a:t>
            </a:r>
          </a:p>
          <a:p>
            <a:pPr lvl="0"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 Chari’a -</a:t>
            </a:r>
          </a:p>
        </p:txBody>
      </p:sp>
      <p:sp>
        <p:nvSpPr>
          <p:cNvPr id="162" name="Rectangle à coins arrondis 161"/>
          <p:cNvSpPr/>
          <p:nvPr/>
        </p:nvSpPr>
        <p:spPr>
          <a:xfrm>
            <a:off x="2914651" y="814368"/>
            <a:ext cx="2196000" cy="637312"/>
          </a:xfrm>
          <a:prstGeom prst="roundRect">
            <a:avLst/>
          </a:prstGeom>
          <a:solidFill>
            <a:schemeClr val="accent3">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Jurisprudence comparée et ses fondements (El Fik’h el moukarine wa oussoulihi)</a:t>
            </a:r>
          </a:p>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Jurisprudence et Droit (Fiqh a wa Kanoune)</a:t>
            </a:r>
          </a:p>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Jurisprudence comparée du Statut Personnel (Fik’h el ahoual echakhssiya el moukarine)</a:t>
            </a:r>
            <a:endParaRPr lang="fr-FR" sz="700" dirty="0">
              <a:solidFill>
                <a:schemeClr val="bg1"/>
              </a:solidFill>
              <a:latin typeface="Book Antiqua" pitchFamily="18" charset="0"/>
              <a:cs typeface="AL-Mohanad" pitchFamily="2" charset="-78"/>
            </a:endParaRPr>
          </a:p>
        </p:txBody>
      </p:sp>
      <p:sp>
        <p:nvSpPr>
          <p:cNvPr id="164" name="Rectangle à coins arrondis 163"/>
          <p:cNvSpPr/>
          <p:nvPr/>
        </p:nvSpPr>
        <p:spPr>
          <a:xfrm>
            <a:off x="1128701" y="1811690"/>
            <a:ext cx="1656000" cy="360000"/>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endParaRPr lang="fr-FR" sz="800" dirty="0" smtClean="0">
              <a:solidFill>
                <a:schemeClr val="bg1"/>
              </a:solidFill>
              <a:latin typeface="Book Antiqua" pitchFamily="18" charset="0"/>
              <a:cs typeface="AL-Mohanad" pitchFamily="2" charset="-78"/>
            </a:endParaRPr>
          </a:p>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Sciences  Islamiques </a:t>
            </a:r>
          </a:p>
          <a:p>
            <a:pPr algn="ctr" defTabSz="266700" rtl="1">
              <a:lnSpc>
                <a:spcPct val="90000"/>
              </a:lnSpc>
              <a:spcBef>
                <a:spcPct val="0"/>
              </a:spcBef>
              <a:spcAft>
                <a:spcPct val="35000"/>
              </a:spcAft>
            </a:pPr>
            <a:r>
              <a:rPr lang="fr-FR" sz="800" dirty="0" smtClean="0">
                <a:solidFill>
                  <a:schemeClr val="bg1"/>
                </a:solidFill>
                <a:latin typeface="Book Antiqua" pitchFamily="18" charset="0"/>
                <a:cs typeface="AL-Mohanad" pitchFamily="2" charset="-78"/>
              </a:rPr>
              <a:t>– Fondements de la Religion (Oussol Eddin)</a:t>
            </a:r>
          </a:p>
          <a:p>
            <a:pPr algn="ctr" defTabSz="266700" rtl="1">
              <a:lnSpc>
                <a:spcPct val="90000"/>
              </a:lnSpc>
              <a:spcBef>
                <a:spcPct val="0"/>
              </a:spcBef>
              <a:spcAft>
                <a:spcPct val="35000"/>
              </a:spcAft>
            </a:pPr>
            <a:endParaRPr lang="fr-FR" sz="800" dirty="0">
              <a:solidFill>
                <a:schemeClr val="bg1"/>
              </a:solidFill>
              <a:latin typeface="Book Antiqua" pitchFamily="18" charset="0"/>
              <a:cs typeface="AL-Mohanad" pitchFamily="2" charset="-78"/>
            </a:endParaRPr>
          </a:p>
        </p:txBody>
      </p:sp>
      <p:sp>
        <p:nvSpPr>
          <p:cNvPr id="167" name="Rectangle à coins arrondis 166"/>
          <p:cNvSpPr/>
          <p:nvPr/>
        </p:nvSpPr>
        <p:spPr>
          <a:xfrm>
            <a:off x="2914651" y="1528748"/>
            <a:ext cx="2196000" cy="857256"/>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Exégèse  et Sciences du Coran (Ataf’ssir wa ouloume el Kor’ane)</a:t>
            </a:r>
          </a:p>
          <a:p>
            <a:pPr lvl="0"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 Le Hadith et ses  Sciences  (El hadith wa ouloumihi)</a:t>
            </a:r>
          </a:p>
          <a:p>
            <a:pPr lvl="0"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Foi Islamique (El ‘aqida el Islamiya)</a:t>
            </a:r>
          </a:p>
          <a:p>
            <a:pPr lvl="0"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Religions Comparées (Moukaranat  el adiane)</a:t>
            </a:r>
            <a:endParaRPr lang="fr-FR" sz="700" dirty="0">
              <a:solidFill>
                <a:schemeClr val="bg1"/>
              </a:solidFill>
              <a:latin typeface="Book Antiqua" pitchFamily="18" charset="0"/>
              <a:cs typeface="AL-Mohanad" pitchFamily="2" charset="-78"/>
            </a:endParaRPr>
          </a:p>
        </p:txBody>
      </p:sp>
      <p:sp>
        <p:nvSpPr>
          <p:cNvPr id="170" name="Rectangle à coins arrondis 169"/>
          <p:cNvSpPr/>
          <p:nvPr/>
        </p:nvSpPr>
        <p:spPr>
          <a:xfrm>
            <a:off x="1128701" y="2600178"/>
            <a:ext cx="1656000" cy="446540"/>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endParaRPr lang="fr-FR" sz="800" dirty="0" smtClean="0">
              <a:solidFill>
                <a:schemeClr val="tx1"/>
              </a:solidFill>
              <a:latin typeface="Book Antiqua" pitchFamily="18" charset="0"/>
              <a:cs typeface="AL-Mohanad" pitchFamily="2" charset="-78"/>
            </a:endParaRP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 </a:t>
            </a: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 Langue arabe et Civilisation Islamique-</a:t>
            </a:r>
          </a:p>
          <a:p>
            <a:pPr algn="ctr" defTabSz="266700" rtl="1">
              <a:lnSpc>
                <a:spcPct val="90000"/>
              </a:lnSpc>
              <a:spcBef>
                <a:spcPct val="0"/>
              </a:spcBef>
              <a:spcAft>
                <a:spcPct val="35000"/>
              </a:spcAft>
              <a:buFont typeface="Arial" pitchFamily="34" charset="0"/>
              <a:buChar char="•"/>
            </a:pPr>
            <a:endParaRPr lang="fr-FR" sz="800" dirty="0">
              <a:solidFill>
                <a:schemeClr val="tx1"/>
              </a:solidFill>
              <a:latin typeface="Book Antiqua" pitchFamily="18" charset="0"/>
              <a:cs typeface="AL-Mohanad" pitchFamily="2" charset="-78"/>
            </a:endParaRPr>
          </a:p>
        </p:txBody>
      </p:sp>
      <p:sp>
        <p:nvSpPr>
          <p:cNvPr id="173" name="Rectangle à coins arrondis 172"/>
          <p:cNvSpPr/>
          <p:nvPr/>
        </p:nvSpPr>
        <p:spPr>
          <a:xfrm>
            <a:off x="2914651" y="2510968"/>
            <a:ext cx="2196000" cy="589416"/>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Inimitabilité du Coran et Etudes Démonstratives (I’djaz el Kor’an wa dirassat bayaniya)</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Civilisation Islamique</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Langue Arabe et Etudes Coraniques</a:t>
            </a:r>
            <a:endParaRPr lang="fr-FR" sz="700" dirty="0">
              <a:solidFill>
                <a:schemeClr val="tx1"/>
              </a:solidFill>
              <a:latin typeface="Book Antiqua" pitchFamily="18" charset="0"/>
              <a:cs typeface="AL-Mohanad" pitchFamily="2" charset="-78"/>
            </a:endParaRPr>
          </a:p>
        </p:txBody>
      </p:sp>
      <p:sp>
        <p:nvSpPr>
          <p:cNvPr id="176" name="Rectangle à coins arrondis 175"/>
          <p:cNvSpPr/>
          <p:nvPr/>
        </p:nvSpPr>
        <p:spPr>
          <a:xfrm>
            <a:off x="1128701" y="3225348"/>
            <a:ext cx="1656000" cy="360000"/>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endParaRPr lang="fr-FR" sz="800" dirty="0" smtClean="0">
              <a:solidFill>
                <a:schemeClr val="tx1"/>
              </a:solidFill>
              <a:latin typeface="Book Antiqua" pitchFamily="18" charset="0"/>
              <a:cs typeface="AL-Mohanad" pitchFamily="2" charset="-78"/>
            </a:endParaRP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a:t>
            </a: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-Master Professionnalisant-</a:t>
            </a:r>
          </a:p>
          <a:p>
            <a:pPr algn="ctr" defTabSz="266700" rtl="1">
              <a:lnSpc>
                <a:spcPct val="90000"/>
              </a:lnSpc>
              <a:spcBef>
                <a:spcPct val="0"/>
              </a:spcBef>
              <a:spcAft>
                <a:spcPct val="35000"/>
              </a:spcAft>
            </a:pPr>
            <a:endParaRPr lang="fr-FR" sz="800" dirty="0">
              <a:solidFill>
                <a:schemeClr val="tx1"/>
              </a:solidFill>
              <a:latin typeface="Book Antiqua" pitchFamily="18" charset="0"/>
              <a:cs typeface="AL-Mohanad" pitchFamily="2" charset="-78"/>
            </a:endParaRPr>
          </a:p>
        </p:txBody>
      </p:sp>
      <p:sp>
        <p:nvSpPr>
          <p:cNvPr id="179" name="Rectangle à coins arrondis 178"/>
          <p:cNvSpPr/>
          <p:nvPr/>
        </p:nvSpPr>
        <p:spPr>
          <a:xfrm>
            <a:off x="2914651" y="3225348"/>
            <a:ext cx="2196000" cy="360000"/>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Imama</a:t>
            </a:r>
          </a:p>
        </p:txBody>
      </p:sp>
      <p:sp>
        <p:nvSpPr>
          <p:cNvPr id="183" name="Rectangle à coins arrondis 182"/>
          <p:cNvSpPr/>
          <p:nvPr/>
        </p:nvSpPr>
        <p:spPr>
          <a:xfrm>
            <a:off x="271445" y="3957640"/>
            <a:ext cx="756000" cy="2988000"/>
          </a:xfrm>
          <a:prstGeom prst="roundRect">
            <a:avLst/>
          </a:prstGeom>
          <a:gradFill flip="none" rotWithShape="1">
            <a:gsLst>
              <a:gs pos="0">
                <a:srgbClr val="00B050"/>
              </a:gs>
              <a:gs pos="50000">
                <a:srgbClr val="9CB86E"/>
              </a:gs>
              <a:gs pos="100000">
                <a:srgbClr val="156B13"/>
              </a:gs>
            </a:gsLst>
            <a:lin ang="5400000" scaled="0"/>
            <a:tileRect r="-100000" b="-100000"/>
          </a:gra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r>
              <a:rPr lang="fr-FR" sz="1050" b="1" dirty="0" smtClean="0">
                <a:latin typeface="Book Antiqua" pitchFamily="18" charset="0"/>
                <a:cs typeface="AL-Mohanad" pitchFamily="2" charset="-78"/>
              </a:rPr>
              <a:t>Sciences Sociales</a:t>
            </a:r>
          </a:p>
          <a:p>
            <a:pPr algn="ctr" defTabSz="266700" rtl="1">
              <a:lnSpc>
                <a:spcPct val="90000"/>
              </a:lnSpc>
              <a:spcBef>
                <a:spcPct val="0"/>
              </a:spcBef>
              <a:spcAft>
                <a:spcPct val="35000"/>
              </a:spcAft>
            </a:pPr>
            <a:r>
              <a:rPr lang="fr-FR" sz="1050" b="1" dirty="0" smtClean="0">
                <a:latin typeface="Book Antiqua" pitchFamily="18" charset="0"/>
                <a:cs typeface="AL-Mohanad" pitchFamily="2" charset="-78"/>
              </a:rPr>
              <a:t> et</a:t>
            </a:r>
          </a:p>
          <a:p>
            <a:pPr algn="ctr" defTabSz="266700" rtl="1">
              <a:lnSpc>
                <a:spcPct val="90000"/>
              </a:lnSpc>
              <a:spcBef>
                <a:spcPct val="0"/>
              </a:spcBef>
              <a:spcAft>
                <a:spcPct val="35000"/>
              </a:spcAft>
            </a:pPr>
            <a:r>
              <a:rPr lang="fr-FR" sz="1050" b="1" dirty="0" smtClean="0">
                <a:latin typeface="Book Antiqua" pitchFamily="18" charset="0"/>
                <a:cs typeface="AL-Mohanad" pitchFamily="2" charset="-78"/>
              </a:rPr>
              <a:t>Humaines </a:t>
            </a:r>
            <a:endParaRPr lang="fr-FR" sz="1050" b="1" dirty="0">
              <a:latin typeface="Book Antiqua" pitchFamily="18" charset="0"/>
              <a:cs typeface="AL-Mohanad" pitchFamily="2" charset="-78"/>
            </a:endParaRPr>
          </a:p>
        </p:txBody>
      </p:sp>
      <p:sp>
        <p:nvSpPr>
          <p:cNvPr id="185" name="Rectangle à coins arrondis 184"/>
          <p:cNvSpPr/>
          <p:nvPr/>
        </p:nvSpPr>
        <p:spPr>
          <a:xfrm>
            <a:off x="1128701" y="4383458"/>
            <a:ext cx="1656000" cy="360000"/>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 </a:t>
            </a:r>
          </a:p>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 Chari’a -</a:t>
            </a:r>
            <a:endParaRPr lang="fr-FR" sz="800" dirty="0">
              <a:solidFill>
                <a:schemeClr val="tx1"/>
              </a:solidFill>
              <a:latin typeface="Book Antiqua" pitchFamily="18" charset="0"/>
              <a:cs typeface="AL-Mohanad" pitchFamily="2" charset="-78"/>
            </a:endParaRPr>
          </a:p>
        </p:txBody>
      </p:sp>
      <p:sp>
        <p:nvSpPr>
          <p:cNvPr id="188" name="Rectangle à coins arrondis 187"/>
          <p:cNvSpPr/>
          <p:nvPr/>
        </p:nvSpPr>
        <p:spPr>
          <a:xfrm>
            <a:off x="2914651" y="3957640"/>
            <a:ext cx="2196000" cy="1214446"/>
          </a:xfrm>
          <a:prstGeom prst="round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Jurisprudence et ses fondements (Oussoul El Fik’h)</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Jurisprudence  comparée (El Fik’h el Moukaran)</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Chari’a et Droit</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Al’ahoual echchakhssiya  fi Ach Chari’a wal’et Qanun</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Structure du Waqf (Nidham el Waqf el Islami)</a:t>
            </a:r>
          </a:p>
          <a:p>
            <a:pPr lvl="0"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Jurisprudance (Fik’h) des cas juridiques et de l’ijtihad contemporains (Fiq’h Annaouazil wa El Idj’tihad el Mou’assir)</a:t>
            </a:r>
          </a:p>
        </p:txBody>
      </p:sp>
      <p:sp>
        <p:nvSpPr>
          <p:cNvPr id="191" name="Rectangle à coins arrondis 190"/>
          <p:cNvSpPr/>
          <p:nvPr/>
        </p:nvSpPr>
        <p:spPr>
          <a:xfrm>
            <a:off x="1128701" y="5383028"/>
            <a:ext cx="1656000" cy="432000"/>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266700" rtl="1">
              <a:lnSpc>
                <a:spcPct val="90000"/>
              </a:lnSpc>
              <a:spcBef>
                <a:spcPct val="0"/>
              </a:spcBef>
              <a:spcAft>
                <a:spcPct val="35000"/>
              </a:spcAft>
            </a:pPr>
            <a:endParaRPr lang="fr-FR" sz="800" dirty="0" smtClean="0">
              <a:solidFill>
                <a:schemeClr val="tx1"/>
              </a:solidFill>
              <a:latin typeface="Book Antiqua" pitchFamily="18" charset="0"/>
              <a:cs typeface="AL-Mohanad" pitchFamily="2" charset="-78"/>
            </a:endParaRP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 </a:t>
            </a: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Fondement de la Religion</a:t>
            </a:r>
          </a:p>
          <a:p>
            <a:pPr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 Oussoul Eddin -</a:t>
            </a:r>
          </a:p>
          <a:p>
            <a:pPr algn="ctr" defTabSz="266700" rtl="1">
              <a:lnSpc>
                <a:spcPct val="90000"/>
              </a:lnSpc>
              <a:spcBef>
                <a:spcPct val="0"/>
              </a:spcBef>
              <a:spcAft>
                <a:spcPct val="35000"/>
              </a:spcAft>
            </a:pPr>
            <a:endParaRPr lang="fr-FR" sz="800" dirty="0">
              <a:solidFill>
                <a:schemeClr val="tx1"/>
              </a:solidFill>
              <a:latin typeface="Book Antiqua" pitchFamily="18" charset="0"/>
              <a:cs typeface="AL-Mohanad" pitchFamily="2" charset="-78"/>
            </a:endParaRPr>
          </a:p>
        </p:txBody>
      </p:sp>
      <p:sp>
        <p:nvSpPr>
          <p:cNvPr id="194" name="Rectangle à coins arrondis 193"/>
          <p:cNvSpPr/>
          <p:nvPr/>
        </p:nvSpPr>
        <p:spPr>
          <a:xfrm>
            <a:off x="2914651" y="5201904"/>
            <a:ext cx="2196000" cy="756000"/>
          </a:xfrm>
          <a:prstGeom prst="round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Foi  (El aqida)</a:t>
            </a:r>
          </a:p>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 </a:t>
            </a:r>
            <a:r>
              <a:rPr lang="fr-FR" sz="700" b="1" dirty="0" smtClean="0">
                <a:solidFill>
                  <a:schemeClr val="tx1"/>
                </a:solidFill>
                <a:latin typeface="Book Antiqua" pitchFamily="18" charset="0"/>
                <a:cs typeface="AL-Mohanad" pitchFamily="2" charset="-78"/>
              </a:rPr>
              <a:t>Religions Comparées</a:t>
            </a:r>
          </a:p>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Coran et Sciences</a:t>
            </a:r>
          </a:p>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Tradition et Sciences</a:t>
            </a:r>
          </a:p>
          <a:p>
            <a:pPr defTabSz="266700">
              <a:lnSpc>
                <a:spcPct val="90000"/>
              </a:lnSpc>
              <a:spcBef>
                <a:spcPct val="0"/>
              </a:spcBef>
              <a:spcAft>
                <a:spcPct val="35000"/>
              </a:spcAft>
              <a:buFont typeface="Arial" pitchFamily="34" charset="0"/>
              <a:buChar char="•"/>
            </a:pPr>
            <a:r>
              <a:rPr lang="fr-FR" sz="700" dirty="0" smtClean="0">
                <a:solidFill>
                  <a:schemeClr val="tx1"/>
                </a:solidFill>
                <a:latin typeface="Book Antiqua" pitchFamily="18" charset="0"/>
                <a:cs typeface="AL-Mohanad" pitchFamily="2" charset="-78"/>
              </a:rPr>
              <a:t> Héritage islamique et Orientalisme (Ettourath el Islami wa l’Is’tichraq)</a:t>
            </a:r>
            <a:endParaRPr lang="fr-FR" sz="700" dirty="0">
              <a:solidFill>
                <a:schemeClr val="tx1"/>
              </a:solidFill>
              <a:latin typeface="Book Antiqua" pitchFamily="18" charset="0"/>
              <a:cs typeface="AL-Mohanad" pitchFamily="2" charset="-78"/>
            </a:endParaRPr>
          </a:p>
        </p:txBody>
      </p:sp>
      <p:sp>
        <p:nvSpPr>
          <p:cNvPr id="197" name="Rectangle à coins arrondis 196"/>
          <p:cNvSpPr/>
          <p:nvPr/>
        </p:nvSpPr>
        <p:spPr>
          <a:xfrm>
            <a:off x="1128701" y="6368620"/>
            <a:ext cx="1656000" cy="446540"/>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Sciences  Islamiques </a:t>
            </a:r>
          </a:p>
          <a:p>
            <a:pPr lvl="0" algn="ctr" defTabSz="266700" rtl="1">
              <a:lnSpc>
                <a:spcPct val="90000"/>
              </a:lnSpc>
              <a:spcBef>
                <a:spcPct val="0"/>
              </a:spcBef>
              <a:spcAft>
                <a:spcPct val="35000"/>
              </a:spcAft>
            </a:pPr>
            <a:r>
              <a:rPr lang="fr-FR" sz="800" dirty="0" smtClean="0">
                <a:solidFill>
                  <a:schemeClr val="tx1"/>
                </a:solidFill>
                <a:latin typeface="Book Antiqua" pitchFamily="18" charset="0"/>
                <a:cs typeface="AL-Mohanad" pitchFamily="2" charset="-78"/>
              </a:rPr>
              <a:t>- Langue arabe et Civilisation Islamique-</a:t>
            </a:r>
          </a:p>
        </p:txBody>
      </p:sp>
      <p:sp>
        <p:nvSpPr>
          <p:cNvPr id="201" name="Rectangle à coins arrondis 200"/>
          <p:cNvSpPr/>
          <p:nvPr/>
        </p:nvSpPr>
        <p:spPr>
          <a:xfrm>
            <a:off x="2914651" y="6083744"/>
            <a:ext cx="2196000" cy="874292"/>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Langue Arabe et Etudes Coraniques (Lougha wa Dirassat  Qor’aniya)</a:t>
            </a:r>
          </a:p>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Inimitabilité du Coran et Etudes  fondées sur le Bayan (I’djaz el Qor’an wa dirassat bayniya)</a:t>
            </a:r>
          </a:p>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Inimitabilité Scientifique du Coran et Hadith (EI I’djaz el  Ilmi  Al Loughawi fi  el Qor’an wa el Hadith)   </a:t>
            </a:r>
          </a:p>
          <a:p>
            <a:pPr defTabSz="266700">
              <a:lnSpc>
                <a:spcPct val="90000"/>
              </a:lnSpc>
              <a:spcBef>
                <a:spcPct val="0"/>
              </a:spcBef>
              <a:spcAft>
                <a:spcPct val="35000"/>
              </a:spcAft>
              <a:buFont typeface="Arial" pitchFamily="34" charset="0"/>
              <a:buChar char="•"/>
            </a:pPr>
            <a:r>
              <a:rPr lang="fr-FR" sz="700" dirty="0" smtClean="0">
                <a:solidFill>
                  <a:schemeClr val="bg1"/>
                </a:solidFill>
                <a:latin typeface="Book Antiqua" pitchFamily="18" charset="0"/>
                <a:cs typeface="AL-Mohanad" pitchFamily="2" charset="-78"/>
              </a:rPr>
              <a:t>Civilisation Islamique (El Hadhara El Islamiya)</a:t>
            </a:r>
          </a:p>
        </p:txBody>
      </p:sp>
      <p:sp>
        <p:nvSpPr>
          <p:cNvPr id="208" name="Rectangle à coins arrondis 207"/>
          <p:cNvSpPr/>
          <p:nvPr/>
        </p:nvSpPr>
        <p:spPr>
          <a:xfrm>
            <a:off x="271445" y="3671888"/>
            <a:ext cx="4857784" cy="21431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fr-FR" sz="1400" b="1" dirty="0" smtClean="0">
                <a:latin typeface="Book Antiqua" pitchFamily="18" charset="0"/>
              </a:rPr>
              <a:t>c- Doctorat</a:t>
            </a:r>
            <a:endParaRPr lang="fr-FR" sz="1400" b="1" dirty="0">
              <a:latin typeface="Book Antiqua" pitchFamily="18" charset="0"/>
            </a:endParaRPr>
          </a:p>
        </p:txBody>
      </p:sp>
      <p:sp>
        <p:nvSpPr>
          <p:cNvPr id="64" name="Rectangle à coins arrondis 63"/>
          <p:cNvSpPr/>
          <p:nvPr/>
        </p:nvSpPr>
        <p:spPr>
          <a:xfrm>
            <a:off x="271445" y="528616"/>
            <a:ext cx="756000" cy="25200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00" b="1" dirty="0" smtClean="0">
                <a:solidFill>
                  <a:prstClr val="black"/>
                </a:solidFill>
                <a:latin typeface="Book Antiqua" pitchFamily="18" charset="0"/>
              </a:rPr>
              <a:t>Domaine</a:t>
            </a:r>
            <a:endParaRPr lang="fr-FR" sz="1200" b="1" dirty="0">
              <a:solidFill>
                <a:prstClr val="black"/>
              </a:solidFill>
              <a:latin typeface="Book Antiqua" pitchFamily="18" charset="0"/>
            </a:endParaRPr>
          </a:p>
        </p:txBody>
      </p:sp>
      <p:sp>
        <p:nvSpPr>
          <p:cNvPr id="65" name="Rectangle à coins arrondis 64"/>
          <p:cNvSpPr/>
          <p:nvPr/>
        </p:nvSpPr>
        <p:spPr>
          <a:xfrm>
            <a:off x="1128701" y="528615"/>
            <a:ext cx="1620000" cy="25200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00" b="1" dirty="0" smtClean="0">
                <a:solidFill>
                  <a:prstClr val="black"/>
                </a:solidFill>
                <a:latin typeface="Book Antiqua" pitchFamily="18" charset="0"/>
              </a:rPr>
              <a:t>Filière</a:t>
            </a:r>
            <a:endParaRPr lang="fr-FR" sz="1200" b="1" dirty="0">
              <a:solidFill>
                <a:prstClr val="black"/>
              </a:solidFill>
              <a:latin typeface="Book Antiqua" pitchFamily="18" charset="0"/>
            </a:endParaRPr>
          </a:p>
        </p:txBody>
      </p:sp>
      <p:sp>
        <p:nvSpPr>
          <p:cNvPr id="66" name="Rectangle à coins arrondis 65"/>
          <p:cNvSpPr/>
          <p:nvPr/>
        </p:nvSpPr>
        <p:spPr>
          <a:xfrm>
            <a:off x="2914651" y="528616"/>
            <a:ext cx="2124000" cy="25200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622300">
              <a:lnSpc>
                <a:spcPct val="90000"/>
              </a:lnSpc>
              <a:spcBef>
                <a:spcPct val="0"/>
              </a:spcBef>
              <a:spcAft>
                <a:spcPct val="35000"/>
              </a:spcAft>
            </a:pPr>
            <a:r>
              <a:rPr lang="fr-FR" sz="1000" b="1" dirty="0" smtClean="0">
                <a:solidFill>
                  <a:prstClr val="black"/>
                </a:solidFill>
                <a:latin typeface="Book Antiqua" pitchFamily="18" charset="0"/>
              </a:rPr>
              <a:t>Spécialité</a:t>
            </a:r>
            <a:endParaRPr lang="fr-FR" sz="1200" b="1" dirty="0">
              <a:solidFill>
                <a:prstClr val="black"/>
              </a:solidFill>
              <a:latin typeface="Book Antiqu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guide fac centrale\couverture dégradée.jpg"/>
          <p:cNvPicPr preferRelativeResize="0">
            <a:picLocks noChangeArrowheads="1"/>
          </p:cNvPicPr>
          <p:nvPr/>
        </p:nvPicPr>
        <p:blipFill>
          <a:blip r:embed="rId2"/>
          <a:srcRect/>
          <a:stretch>
            <a:fillRect/>
          </a:stretch>
        </p:blipFill>
        <p:spPr bwMode="auto">
          <a:xfrm rot="10800000">
            <a:off x="200007" y="226036"/>
            <a:ext cx="4968000" cy="6768000"/>
          </a:xfrm>
          <a:prstGeom prst="rect">
            <a:avLst/>
          </a:prstGeom>
          <a:noFill/>
        </p:spPr>
      </p:pic>
      <p:pic>
        <p:nvPicPr>
          <p:cNvPr id="5130" name="Picture 10" descr="C:\Users\PC\Desktop\guide fac centrale\site web\11000015-1.jpg"/>
          <p:cNvPicPr>
            <a:picLocks noChangeAspect="1" noChangeArrowheads="1"/>
          </p:cNvPicPr>
          <p:nvPr/>
        </p:nvPicPr>
        <p:blipFill>
          <a:blip r:embed="rId3" cstate="print"/>
          <a:srcRect/>
          <a:stretch>
            <a:fillRect/>
          </a:stretch>
        </p:blipFill>
        <p:spPr bwMode="auto">
          <a:xfrm>
            <a:off x="269229" y="171426"/>
            <a:ext cx="4860000" cy="3173385"/>
          </a:xfrm>
          <a:prstGeom prst="rect">
            <a:avLst/>
          </a:prstGeom>
          <a:noFill/>
        </p:spPr>
      </p:pic>
      <p:pic>
        <p:nvPicPr>
          <p:cNvPr id="5124" name="Picture 4" descr="C:\Users\PC\Desktop\guide fac centrale\facebook-icon.png"/>
          <p:cNvPicPr preferRelativeResize="0">
            <a:picLocks noChangeArrowheads="1"/>
          </p:cNvPicPr>
          <p:nvPr/>
        </p:nvPicPr>
        <p:blipFill>
          <a:blip r:embed="rId4" cstate="print"/>
          <a:srcRect/>
          <a:stretch>
            <a:fillRect/>
          </a:stretch>
        </p:blipFill>
        <p:spPr bwMode="auto">
          <a:xfrm>
            <a:off x="700073" y="5526466"/>
            <a:ext cx="324000" cy="360000"/>
          </a:xfrm>
          <a:prstGeom prst="rect">
            <a:avLst/>
          </a:prstGeom>
          <a:noFill/>
        </p:spPr>
      </p:pic>
      <p:pic>
        <p:nvPicPr>
          <p:cNvPr id="5126" name="Picture 6" descr="C:\Users\PC\Desktop\guide fac centrale\web site1.png"/>
          <p:cNvPicPr preferRelativeResize="0">
            <a:picLocks noChangeArrowheads="1"/>
          </p:cNvPicPr>
          <p:nvPr/>
        </p:nvPicPr>
        <p:blipFill>
          <a:blip r:embed="rId5" cstate="print"/>
          <a:srcRect/>
          <a:stretch>
            <a:fillRect/>
          </a:stretch>
        </p:blipFill>
        <p:spPr bwMode="auto">
          <a:xfrm>
            <a:off x="628635" y="4957772"/>
            <a:ext cx="432000" cy="360000"/>
          </a:xfrm>
          <a:prstGeom prst="rect">
            <a:avLst/>
          </a:prstGeom>
          <a:noFill/>
        </p:spPr>
      </p:pic>
      <p:pic>
        <p:nvPicPr>
          <p:cNvPr id="5128" name="Picture 8" descr="C:\Users\PC\Desktop\guide fac centrale\fax icon.png"/>
          <p:cNvPicPr preferRelativeResize="0">
            <a:picLocks noChangeArrowheads="1"/>
          </p:cNvPicPr>
          <p:nvPr/>
        </p:nvPicPr>
        <p:blipFill>
          <a:blip r:embed="rId6" cstate="print"/>
          <a:srcRect/>
          <a:stretch>
            <a:fillRect/>
          </a:stretch>
        </p:blipFill>
        <p:spPr bwMode="auto">
          <a:xfrm>
            <a:off x="700073" y="4454896"/>
            <a:ext cx="324000" cy="360000"/>
          </a:xfrm>
          <a:prstGeom prst="rect">
            <a:avLst/>
          </a:prstGeom>
          <a:noFill/>
        </p:spPr>
      </p:pic>
      <p:pic>
        <p:nvPicPr>
          <p:cNvPr id="5129" name="Picture 9" descr="C:\Users\PC\Desktop\guide fac centrale\telefono.png"/>
          <p:cNvPicPr preferRelativeResize="0">
            <a:picLocks noChangeArrowheads="1"/>
          </p:cNvPicPr>
          <p:nvPr/>
        </p:nvPicPr>
        <p:blipFill>
          <a:blip r:embed="rId7" cstate="print"/>
          <a:srcRect/>
          <a:stretch>
            <a:fillRect/>
          </a:stretch>
        </p:blipFill>
        <p:spPr bwMode="auto">
          <a:xfrm>
            <a:off x="700073" y="4029078"/>
            <a:ext cx="324000" cy="360000"/>
          </a:xfrm>
          <a:prstGeom prst="rect">
            <a:avLst/>
          </a:prstGeom>
          <a:noFill/>
        </p:spPr>
      </p:pic>
      <p:sp>
        <p:nvSpPr>
          <p:cNvPr id="12" name="Rectangle 11"/>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5" name="Picture 5" descr="C:\Users\PC\Desktop\guide fac centrale\1365083356_Map-Marker-Marker-Inside-Azure.png"/>
          <p:cNvPicPr preferRelativeResize="0">
            <a:picLocks noChangeArrowheads="1"/>
          </p:cNvPicPr>
          <p:nvPr/>
        </p:nvPicPr>
        <p:blipFill>
          <a:blip r:embed="rId8" cstate="print"/>
          <a:srcRect/>
          <a:stretch>
            <a:fillRect/>
          </a:stretch>
        </p:blipFill>
        <p:spPr bwMode="auto">
          <a:xfrm>
            <a:off x="700073" y="3457574"/>
            <a:ext cx="280800" cy="360000"/>
          </a:xfrm>
          <a:prstGeom prst="rect">
            <a:avLst/>
          </a:prstGeom>
          <a:noFill/>
        </p:spPr>
      </p:pic>
      <p:sp>
        <p:nvSpPr>
          <p:cNvPr id="14" name="ZoneTexte 13"/>
          <p:cNvSpPr txBox="1"/>
          <p:nvPr/>
        </p:nvSpPr>
        <p:spPr>
          <a:xfrm>
            <a:off x="1085838" y="3568946"/>
            <a:ext cx="3657626" cy="276999"/>
          </a:xfrm>
          <a:prstGeom prst="rect">
            <a:avLst/>
          </a:prstGeom>
          <a:noFill/>
        </p:spPr>
        <p:txBody>
          <a:bodyPr wrap="square" rtlCol="0">
            <a:spAutoFit/>
          </a:bodyPr>
          <a:lstStyle/>
          <a:p>
            <a:r>
              <a:rPr lang="fr-FR" sz="1200" b="1" dirty="0" smtClean="0">
                <a:effectLst>
                  <a:outerShdw blurRad="38100" dist="38100" dir="2700000" algn="tl">
                    <a:srgbClr val="000000">
                      <a:alpha val="43137"/>
                    </a:srgbClr>
                  </a:outerShdw>
                </a:effectLst>
                <a:latin typeface="Book Antiqua" pitchFamily="18" charset="0"/>
              </a:rPr>
              <a:t>2 Rue Didouche Mourad, Alger centre 16000</a:t>
            </a:r>
            <a:endParaRPr lang="fr-FR" sz="1200" b="1" dirty="0">
              <a:effectLst>
                <a:outerShdw blurRad="38100" dist="38100" dir="2700000" algn="tl">
                  <a:srgbClr val="000000">
                    <a:alpha val="43137"/>
                  </a:srgbClr>
                </a:outerShdw>
              </a:effectLst>
              <a:latin typeface="Book Antiqua" pitchFamily="18" charset="0"/>
            </a:endParaRPr>
          </a:p>
        </p:txBody>
      </p:sp>
      <p:sp>
        <p:nvSpPr>
          <p:cNvPr id="15" name="Rectangle 14"/>
          <p:cNvSpPr/>
          <p:nvPr/>
        </p:nvSpPr>
        <p:spPr>
          <a:xfrm>
            <a:off x="1200139" y="4957772"/>
            <a:ext cx="1745991" cy="307777"/>
          </a:xfrm>
          <a:prstGeom prst="rect">
            <a:avLst/>
          </a:prstGeom>
        </p:spPr>
        <p:txBody>
          <a:bodyPr wrap="none">
            <a:spAutoFit/>
          </a:bodyPr>
          <a:lstStyle/>
          <a:p>
            <a:r>
              <a:rPr lang="fr-FR" sz="1400" dirty="0" smtClean="0">
                <a:solidFill>
                  <a:srgbClr val="943634"/>
                </a:solidFill>
                <a:latin typeface="Book Antiqua" pitchFamily="18" charset="0"/>
                <a:ea typeface="Times New Roman" pitchFamily="18" charset="0"/>
                <a:cs typeface="Arial" pitchFamily="34" charset="0"/>
                <a:hlinkClick r:id="rId9"/>
              </a:rPr>
              <a:t>www.univ-alger.dz</a:t>
            </a:r>
            <a:endParaRPr lang="fr-FR" sz="1400" dirty="0"/>
          </a:p>
        </p:txBody>
      </p:sp>
      <p:sp>
        <p:nvSpPr>
          <p:cNvPr id="13" name="ZoneTexte 12"/>
          <p:cNvSpPr txBox="1"/>
          <p:nvPr/>
        </p:nvSpPr>
        <p:spPr>
          <a:xfrm>
            <a:off x="1128701" y="6672284"/>
            <a:ext cx="3071834" cy="276999"/>
          </a:xfrm>
          <a:prstGeom prst="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solidFill>
                  <a:schemeClr val="tx1"/>
                </a:solidFill>
                <a:effectLst>
                  <a:outerShdw blurRad="38100" dist="38100" dir="2700000" algn="tl">
                    <a:srgbClr val="000000">
                      <a:alpha val="43137"/>
                    </a:srgbClr>
                  </a:outerShdw>
                </a:effectLst>
                <a:latin typeface="Book Antiqua" pitchFamily="18" charset="0"/>
              </a:rPr>
              <a:t>Brochure réalisée par le VRDPO / UA1</a:t>
            </a:r>
            <a:endParaRPr lang="fr-FR" sz="12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16" name="Espace réservé du numéro de diapositive 15"/>
          <p:cNvSpPr>
            <a:spLocks noGrp="1"/>
          </p:cNvSpPr>
          <p:nvPr>
            <p:ph type="sldNum" sz="quarter" idx="12"/>
          </p:nvPr>
        </p:nvSpPr>
        <p:spPr/>
        <p:txBody>
          <a:bodyPr/>
          <a:lstStyle/>
          <a:p>
            <a:fld id="{531FA8A9-4F74-494D-BE59-299F5AD68C45}" type="slidenum">
              <a:rPr lang="fr-FR" smtClean="0"/>
              <a:pPr/>
              <a:t>32</a:t>
            </a:fld>
            <a:endParaRPr lang="fr-FR" dirty="0"/>
          </a:p>
        </p:txBody>
      </p:sp>
      <p:sp>
        <p:nvSpPr>
          <p:cNvPr id="17" name="Rectangle 16"/>
          <p:cNvSpPr/>
          <p:nvPr/>
        </p:nvSpPr>
        <p:spPr>
          <a:xfrm>
            <a:off x="1200139" y="5609467"/>
            <a:ext cx="1587294" cy="276999"/>
          </a:xfrm>
          <a:prstGeom prst="rect">
            <a:avLst/>
          </a:prstGeom>
        </p:spPr>
        <p:txBody>
          <a:bodyPr wrap="none">
            <a:spAutoFit/>
          </a:bodyPr>
          <a:lstStyle/>
          <a:p>
            <a:r>
              <a:rPr lang="fr-FR" sz="1200" b="1" dirty="0" smtClean="0">
                <a:effectLst>
                  <a:outerShdw blurRad="38100" dist="38100" dir="2700000" algn="tl">
                    <a:srgbClr val="000000">
                      <a:alpha val="43137"/>
                    </a:srgbClr>
                  </a:outerShdw>
                </a:effectLst>
                <a:latin typeface="Book Antiqua" pitchFamily="18" charset="0"/>
                <a:ea typeface="Times New Roman" pitchFamily="18" charset="0"/>
                <a:cs typeface="Arial" pitchFamily="34" charset="0"/>
              </a:rPr>
              <a:t>VRDPOUnivAlger1</a:t>
            </a:r>
            <a:endParaRPr lang="fr-FR" sz="1200" b="1" dirty="0">
              <a:effectLst>
                <a:outerShdw blurRad="38100" dist="38100" dir="2700000" algn="tl">
                  <a:srgbClr val="000000">
                    <a:alpha val="43137"/>
                  </a:srgbClr>
                </a:outerShdw>
              </a:effectLst>
            </a:endParaRPr>
          </a:p>
        </p:txBody>
      </p:sp>
      <p:sp>
        <p:nvSpPr>
          <p:cNvPr id="18" name="Rectangle 17"/>
          <p:cNvSpPr/>
          <p:nvPr/>
        </p:nvSpPr>
        <p:spPr>
          <a:xfrm>
            <a:off x="1215915" y="4243392"/>
            <a:ext cx="1127232" cy="307777"/>
          </a:xfrm>
          <a:prstGeom prst="rect">
            <a:avLst/>
          </a:prstGeom>
        </p:spPr>
        <p:txBody>
          <a:bodyPr wrap="none">
            <a:spAutoFit/>
          </a:bodyPr>
          <a:lstStyle/>
          <a:p>
            <a:r>
              <a:rPr lang="fr-FR" sz="1400" b="1" dirty="0" smtClean="0">
                <a:effectLst>
                  <a:outerShdw blurRad="38100" dist="38100" dir="2700000" algn="tl">
                    <a:srgbClr val="000000">
                      <a:alpha val="43137"/>
                    </a:srgbClr>
                  </a:outerShdw>
                </a:effectLst>
                <a:latin typeface="Book Antiqua" pitchFamily="18" charset="0"/>
                <a:ea typeface="Times New Roman" pitchFamily="18" charset="0"/>
                <a:cs typeface="Arial" pitchFamily="34" charset="0"/>
              </a:rPr>
              <a:t>023 63 77 31</a:t>
            </a:r>
            <a:endParaRPr lang="fr-FR" sz="1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00007" y="-42888"/>
            <a:ext cx="4972085" cy="705137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indent="577617" algn="just" defTabSz="1175644" fontAlgn="base">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endParaRPr lang="fr-FR" sz="300" dirty="0" smtClean="0">
              <a:solidFill>
                <a:srgbClr val="1E1E1E"/>
              </a:solidFill>
              <a:latin typeface="Book Antiqua" pitchFamily="18" charset="0"/>
              <a:ea typeface="Times New Roman" pitchFamily="18" charset="0"/>
              <a:cs typeface="Times New Roman" pitchFamily="18" charset="0"/>
            </a:endParaRPr>
          </a:p>
          <a:p>
            <a:pPr indent="577617" algn="just" defTabSz="1175644" fontAlgn="base">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E</a:t>
            </a:r>
            <a:r>
              <a:rPr lang="fr-FR" sz="1050" dirty="0" smtClean="0">
                <a:solidFill>
                  <a:srgbClr val="1E1E1E"/>
                </a:solidFill>
                <a:latin typeface="Book Antiqua" pitchFamily="18" charset="0"/>
                <a:ea typeface="Times New Roman" pitchFamily="18" charset="0"/>
                <a:cs typeface="Times New Roman" pitchFamily="18" charset="0"/>
              </a:rPr>
              <a:t>n 2001,  elle  couvrait   les   facultés  suivantes  :   faculté  de   droit, faculté  de   médecine,   faculté  des sciences économiques et de gestion, faculté des lettres et des langues, faculté des sciences islamiques, faculté des sciences sociales et humaines et faculté des sciences politiques et de l’information. En 2003, deux (02) Instituts (dotés du statut d’instituts antérieurement en 1998 avant de devenir des départements au sein de certaines facultés) furent intégrés à l’université d’Alger :il s’agit de l’Institut d’archéologie et de  l’Institut d’éducation physique et sportive. </a:t>
            </a:r>
          </a:p>
          <a:p>
            <a:pPr indent="577617" algn="just" defTabSz="1175644" fontAlgn="base">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Algerian" pitchFamily="82"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4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00" dirty="0" smtClean="0">
              <a:solidFill>
                <a:srgbClr val="1E1E1E"/>
              </a:solidFill>
              <a:latin typeface="Book Antiqua" pitchFamily="18" charset="0"/>
              <a:ea typeface="Times New Roman" pitchFamily="18" charset="0"/>
              <a:cs typeface="Times New Roman" pitchFamily="18" charset="0"/>
            </a:endParaRPr>
          </a:p>
          <a:p>
            <a:pPr lvl="0" algn="just"/>
            <a:r>
              <a:rPr lang="fr-FR" sz="1200" dirty="0" smtClean="0">
                <a:solidFill>
                  <a:srgbClr val="1E1E1E"/>
                </a:solidFill>
                <a:latin typeface="Algerian" pitchFamily="82" charset="0"/>
                <a:ea typeface="Times New Roman" pitchFamily="18" charset="0"/>
                <a:cs typeface="Times New Roman" pitchFamily="18" charset="0"/>
              </a:rPr>
              <a:t>               </a:t>
            </a:r>
            <a:r>
              <a:rPr lang="fr-FR" sz="1400" dirty="0" smtClean="0">
                <a:solidFill>
                  <a:srgbClr val="0000FF"/>
                </a:solidFill>
                <a:latin typeface="Algerian" pitchFamily="82" charset="0"/>
                <a:ea typeface="Times New Roman" pitchFamily="18" charset="0"/>
                <a:cs typeface="Times New Roman" pitchFamily="18" charset="0"/>
              </a:rPr>
              <a:t>E</a:t>
            </a:r>
            <a:r>
              <a:rPr lang="fr-FR" sz="1050" dirty="0" smtClean="0">
                <a:solidFill>
                  <a:srgbClr val="1E1E1E"/>
                </a:solidFill>
                <a:latin typeface="Book Antiqua" pitchFamily="18" charset="0"/>
                <a:ea typeface="Times New Roman" pitchFamily="18" charset="0"/>
                <a:cs typeface="Times New Roman" pitchFamily="18" charset="0"/>
              </a:rPr>
              <a:t>lle  comprend également  trois  (03) grands services, qui sont : la bibliothèque universitaire, le centre des réseaux et des systèmes d’Information et de communication et le centre d’enseignement intensif des langues. </a:t>
            </a:r>
            <a:endParaRPr lang="fr-FR" sz="11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3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L</a:t>
            </a:r>
            <a:r>
              <a:rPr lang="fr-FR" sz="1050" dirty="0" smtClean="0">
                <a:solidFill>
                  <a:srgbClr val="1E1E1E"/>
                </a:solidFill>
                <a:latin typeface="Book Antiqua" pitchFamily="18" charset="0"/>
                <a:ea typeface="Times New Roman" pitchFamily="18" charset="0"/>
                <a:cs typeface="Times New Roman" pitchFamily="18" charset="0"/>
              </a:rPr>
              <a:t>’Université Alger 1 se distingue des autres universités du pays, d’une part  en raison de la dispersion de ses sites géographiques, au nombre de quatre (04) à savoir : </a:t>
            </a:r>
            <a:endParaRPr lang="fr-FR" sz="11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l</a:t>
            </a:r>
            <a:r>
              <a:rPr lang="fr-FR" sz="1050" dirty="0" smtClean="0">
                <a:solidFill>
                  <a:srgbClr val="1E1E1E"/>
                </a:solidFill>
                <a:latin typeface="Book Antiqua" pitchFamily="18" charset="0"/>
                <a:ea typeface="Times New Roman" pitchFamily="18" charset="0"/>
                <a:cs typeface="Times New Roman" pitchFamily="18" charset="0"/>
              </a:rPr>
              <a:t>e site « </a:t>
            </a:r>
            <a:r>
              <a:rPr lang="fr-FR" sz="1050" dirty="0" smtClean="0">
                <a:latin typeface="Book Antiqua" pitchFamily="18" charset="0"/>
                <a:ea typeface="Times New Roman" pitchFamily="18" charset="0"/>
                <a:cs typeface="Times New Roman" pitchFamily="18" charset="0"/>
              </a:rPr>
              <a:t>Alger Centre</a:t>
            </a:r>
            <a:r>
              <a:rPr lang="fr-FR" sz="1050" dirty="0" smtClean="0">
                <a:solidFill>
                  <a:srgbClr val="1E1E1E"/>
                </a:solidFill>
                <a:latin typeface="Book Antiqua" pitchFamily="18" charset="0"/>
                <a:ea typeface="Times New Roman" pitchFamily="18" charset="0"/>
                <a:cs typeface="Times New Roman" pitchFamily="18" charset="0"/>
              </a:rPr>
              <a:t> » (encore appelé « Faculté centrale »), recouvrant la Faculté des Sciences et certains domaines  relevant du département d’architecture et de </a:t>
            </a:r>
            <a:r>
              <a:rPr lang="fr-FR" sz="1050" b="1" dirty="0" smtClean="0">
                <a:solidFill>
                  <a:srgbClr val="1E1E1E"/>
                </a:solidFill>
                <a:latin typeface="Book Antiqua" pitchFamily="18" charset="0"/>
                <a:ea typeface="Times New Roman" pitchFamily="18" charset="0"/>
                <a:cs typeface="Times New Roman" pitchFamily="18" charset="0"/>
              </a:rPr>
              <a:t>Pharmacie</a:t>
            </a:r>
            <a:r>
              <a:rPr lang="fr-FR" sz="1050" dirty="0" smtClean="0">
                <a:solidFill>
                  <a:srgbClr val="1E1E1E"/>
                </a:solidFill>
                <a:latin typeface="Book Antiqua" pitchFamily="18" charset="0"/>
                <a:ea typeface="Times New Roman" pitchFamily="18" charset="0"/>
                <a:cs typeface="Times New Roman" pitchFamily="18" charset="0"/>
              </a:rPr>
              <a:t>, le site de  Saïd Hamdine (Faculté de Droit) , le site de Ziania (Faculté de </a:t>
            </a:r>
            <a:r>
              <a:rPr lang="fr-FR" sz="1050" b="1" dirty="0" smtClean="0">
                <a:solidFill>
                  <a:srgbClr val="1E1E1E"/>
                </a:solidFill>
                <a:latin typeface="Book Antiqua" pitchFamily="18" charset="0"/>
                <a:ea typeface="Times New Roman" pitchFamily="18" charset="0"/>
                <a:cs typeface="Times New Roman" pitchFamily="18" charset="0"/>
              </a:rPr>
              <a:t>Médecine et la faculté de Pharmacie</a:t>
            </a:r>
            <a:r>
              <a:rPr lang="fr-FR" sz="1050" dirty="0" smtClean="0">
                <a:solidFill>
                  <a:srgbClr val="1E1E1E"/>
                </a:solidFill>
                <a:latin typeface="Book Antiqua" pitchFamily="18" charset="0"/>
                <a:ea typeface="Times New Roman" pitchFamily="18" charset="0"/>
                <a:cs typeface="Times New Roman" pitchFamily="18" charset="0"/>
              </a:rPr>
              <a:t>), le site du Caroubier (Sciences Islamiques), le site de Laperrine (Faculté des Sciences et de Médecine) et le site de Tafourah (encore appelé ex : Ecole de Commerce), (département d’architecture).  </a:t>
            </a:r>
            <a:endParaRPr lang="fr-FR" sz="11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E</a:t>
            </a:r>
            <a:r>
              <a:rPr lang="fr-FR" sz="1050" dirty="0" smtClean="0">
                <a:solidFill>
                  <a:srgbClr val="1E1E1E"/>
                </a:solidFill>
                <a:latin typeface="Book Antiqua" pitchFamily="18" charset="0"/>
                <a:ea typeface="Times New Roman" pitchFamily="18" charset="0"/>
                <a:cs typeface="Times New Roman" pitchFamily="18" charset="0"/>
              </a:rPr>
              <a:t>n l’occurrence, cette dispersion des sites n’empêche nullement que l’Université Alger 1 soit un pôle d’enseignement et de recherche de ces différents domaines.</a:t>
            </a:r>
            <a:endParaRPr lang="fr-FR" sz="1100" dirty="0" smtClean="0">
              <a:solidFill>
                <a:srgbClr val="1E1E1E"/>
              </a:solidFill>
              <a:latin typeface="Book Antiqua" pitchFamily="18" charset="0"/>
              <a:ea typeface="Times New Roman" pitchFamily="18" charset="0"/>
              <a:cs typeface="Times New Roman" pitchFamily="18" charset="0"/>
            </a:endParaRPr>
          </a:p>
        </p:txBody>
      </p:sp>
      <p:sp>
        <p:nvSpPr>
          <p:cNvPr id="11" name="Rectangle 10"/>
          <p:cNvSpPr/>
          <p:nvPr/>
        </p:nvSpPr>
        <p:spPr>
          <a:xfrm>
            <a:off x="271445" y="2125240"/>
            <a:ext cx="4929222" cy="2177519"/>
          </a:xfrm>
          <a:prstGeom prst="rect">
            <a:avLst/>
          </a:prstGeom>
        </p:spPr>
        <p:txBody>
          <a:bodyPr wrap="square">
            <a:spAutoFit/>
          </a:bodyPr>
          <a:lstStyle/>
          <a:p>
            <a:pPr indent="577617" algn="just"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	                     </a:t>
            </a:r>
            <a:r>
              <a:rPr lang="fr-FR" sz="1400" dirty="0" smtClean="0">
                <a:solidFill>
                  <a:srgbClr val="0000FF"/>
                </a:solidFill>
                <a:latin typeface="Algerian" pitchFamily="82" charset="0"/>
                <a:ea typeface="Times New Roman" pitchFamily="18" charset="0"/>
                <a:cs typeface="Times New Roman" pitchFamily="18" charset="0"/>
              </a:rPr>
              <a:t>E</a:t>
            </a:r>
            <a:r>
              <a:rPr lang="fr-FR" sz="1050" dirty="0" smtClean="0">
                <a:solidFill>
                  <a:srgbClr val="1E1E1E"/>
                </a:solidFill>
                <a:latin typeface="Book Antiqua" pitchFamily="18" charset="0"/>
                <a:ea typeface="Times New Roman" pitchFamily="18" charset="0"/>
                <a:cs typeface="Times New Roman" pitchFamily="18" charset="0"/>
              </a:rPr>
              <a:t>n  octobre   2009 ,    l’université    d’Alger    fut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subdivisée   en   trois  (03)   facultés,  à   savoir  la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faculté   de   droit,  la    faculté  de    médecine  et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la     faculté    des   sciences     islamiques ,     pour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acquérir     une      nouvelle      dénomination    en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2010    :   celle   d’  </a:t>
            </a:r>
            <a:r>
              <a:rPr lang="fr-FR" sz="1050" b="1" dirty="0" smtClean="0">
                <a:solidFill>
                  <a:srgbClr val="1E1E1E"/>
                </a:solidFill>
                <a:latin typeface="Book Antiqua" pitchFamily="18" charset="0"/>
                <a:ea typeface="Times New Roman" pitchFamily="18" charset="0"/>
                <a:cs typeface="Times New Roman" pitchFamily="18" charset="0"/>
              </a:rPr>
              <a:t>« Université Alger 1 »</a:t>
            </a:r>
            <a:r>
              <a:rPr lang="fr-FR" sz="1050" dirty="0" smtClean="0">
                <a:solidFill>
                  <a:srgbClr val="1E1E1E"/>
                </a:solidFill>
                <a:latin typeface="Book Antiqua" pitchFamily="18" charset="0"/>
                <a:ea typeface="Times New Roman" pitchFamily="18" charset="0"/>
                <a:cs typeface="Times New Roman" pitchFamily="18" charset="0"/>
              </a:rPr>
              <a:t>   et   ce,  </a:t>
            </a:r>
          </a:p>
          <a:p>
            <a:pPr indent="577617" algn="just" defTabSz="1175644" eaLnBrk="0" fontAlgn="base" hangingPunct="0">
              <a:spcBef>
                <a:spcPct val="0"/>
              </a:spcBef>
              <a:spcAft>
                <a:spcPct val="0"/>
              </a:spcAft>
            </a:pPr>
            <a:r>
              <a:rPr lang="fr-FR" sz="1050" dirty="0" smtClean="0">
                <a:solidFill>
                  <a:srgbClr val="1E1E1E"/>
                </a:solidFill>
                <a:latin typeface="Book Antiqua" pitchFamily="18" charset="0"/>
                <a:ea typeface="Times New Roman" pitchFamily="18" charset="0"/>
                <a:cs typeface="Times New Roman" pitchFamily="18" charset="0"/>
              </a:rPr>
              <a:t>                                      conformément exécutif n°10-183 du 14 juillet 2010. Par la suite, en 2015, l’Université d’Alger 1 s’est enrichie d’une quatrième faculté, la faculté des sciences </a:t>
            </a:r>
            <a:r>
              <a:rPr lang="fr-FR" sz="1050" b="1" dirty="0" smtClean="0">
                <a:solidFill>
                  <a:srgbClr val="1E1E1E"/>
                </a:solidFill>
                <a:latin typeface="Book Antiqua" pitchFamily="18" charset="0"/>
                <a:ea typeface="Times New Roman" pitchFamily="18" charset="0"/>
                <a:cs typeface="Times New Roman" pitchFamily="18" charset="0"/>
              </a:rPr>
              <a:t>et en 2021 d’une faculté de Pharmacie.</a:t>
            </a:r>
          </a:p>
          <a:p>
            <a:pPr indent="577617" algn="just" defTabSz="1175644" eaLnBrk="0" fontAlgn="base" hangingPunct="0">
              <a:spcBef>
                <a:spcPct val="0"/>
              </a:spcBef>
              <a:spcAft>
                <a:spcPct val="0"/>
              </a:spcAft>
            </a:pPr>
            <a:endParaRPr lang="fr-FR" sz="200" dirty="0" smtClean="0">
              <a:solidFill>
                <a:srgbClr val="1E1E1E"/>
              </a:solidFill>
              <a:latin typeface="Book Antiqua" pitchFamily="18" charset="0"/>
              <a:ea typeface="Times New Roman" pitchFamily="18" charset="0"/>
              <a:cs typeface="Times New Roman" pitchFamily="18" charset="0"/>
            </a:endParaRPr>
          </a:p>
          <a:p>
            <a:pPr indent="542925" algn="just" defTabSz="1175644" eaLnBrk="0" fontAlgn="base" hangingPunct="0">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L</a:t>
            </a:r>
            <a:r>
              <a:rPr lang="fr-FR" sz="1050" dirty="0" smtClean="0">
                <a:solidFill>
                  <a:srgbClr val="1E1E1E"/>
                </a:solidFill>
                <a:latin typeface="Book Antiqua" pitchFamily="18" charset="0"/>
                <a:ea typeface="Times New Roman" pitchFamily="18" charset="0"/>
                <a:cs typeface="Times New Roman" pitchFamily="18" charset="0"/>
              </a:rPr>
              <a:t>’université d’Alger 1 </a:t>
            </a:r>
            <a:r>
              <a:rPr lang="fr-FR" sz="1050" dirty="0" smtClean="0">
                <a:latin typeface="Book Antiqua" pitchFamily="18" charset="0"/>
                <a:ea typeface="Times New Roman" pitchFamily="18" charset="0"/>
                <a:cs typeface="Times New Roman" pitchFamily="18" charset="0"/>
              </a:rPr>
              <a:t>compte aujourd’hui </a:t>
            </a:r>
            <a:r>
              <a:rPr lang="fr-FR" sz="1050" dirty="0" smtClean="0">
                <a:solidFill>
                  <a:srgbClr val="1E1E1E"/>
                </a:solidFill>
                <a:latin typeface="Book Antiqua" pitchFamily="18" charset="0"/>
                <a:ea typeface="Times New Roman" pitchFamily="18" charset="0"/>
                <a:cs typeface="Times New Roman" pitchFamily="18" charset="0"/>
              </a:rPr>
              <a:t>un effectif total de </a:t>
            </a:r>
            <a:r>
              <a:rPr lang="fr-FR" sz="1050" dirty="0" smtClean="0">
                <a:solidFill>
                  <a:srgbClr val="FF0000"/>
                </a:solidFill>
                <a:latin typeface="Book Antiqua" pitchFamily="18" charset="0"/>
                <a:ea typeface="Times New Roman" pitchFamily="18" charset="0"/>
                <a:cs typeface="Times New Roman" pitchFamily="18" charset="0"/>
              </a:rPr>
              <a:t>43278</a:t>
            </a:r>
            <a:r>
              <a:rPr lang="fr-FR" sz="1050" dirty="0" smtClean="0">
                <a:solidFill>
                  <a:srgbClr val="1E1E1E"/>
                </a:solidFill>
                <a:latin typeface="Book Antiqua" pitchFamily="18" charset="0"/>
                <a:ea typeface="Times New Roman" pitchFamily="18" charset="0"/>
                <a:cs typeface="Times New Roman" pitchFamily="18" charset="0"/>
              </a:rPr>
              <a:t>  étudiants.</a:t>
            </a:r>
            <a:endParaRPr lang="fr-FR" sz="1100" dirty="0" smtClean="0">
              <a:solidFill>
                <a:srgbClr val="1E1E1E"/>
              </a:solidFill>
              <a:latin typeface="Book Antiqua" pitchFamily="18" charset="0"/>
              <a:ea typeface="Times New Roman" pitchFamily="18" charset="0"/>
              <a:cs typeface="Times New Roman" pitchFamily="18" charset="0"/>
            </a:endParaRPr>
          </a:p>
          <a:p>
            <a:pPr indent="577617" algn="just" defTabSz="1175644" eaLnBrk="0" fontAlgn="base" hangingPunct="0">
              <a:spcBef>
                <a:spcPct val="0"/>
              </a:spcBef>
              <a:spcAft>
                <a:spcPct val="0"/>
              </a:spcAft>
            </a:pPr>
            <a:endParaRPr lang="fr-FR" sz="1100" dirty="0" smtClean="0">
              <a:solidFill>
                <a:srgbClr val="1E1E1E"/>
              </a:solidFill>
              <a:latin typeface="Book Antiqua" pitchFamily="18" charset="0"/>
              <a:ea typeface="Times New Roman" pitchFamily="18" charset="0"/>
              <a:cs typeface="Times New Roman" pitchFamily="18" charset="0"/>
            </a:endParaRPr>
          </a:p>
        </p:txBody>
      </p:sp>
      <p:sp>
        <p:nvSpPr>
          <p:cNvPr id="7" name="Rectangle 6"/>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descr="C:\Users\PC\Desktop\guide fac centrale\slideshow 11.jpg"/>
          <p:cNvPicPr>
            <a:picLocks noChangeAspect="1" noChangeArrowheads="1"/>
          </p:cNvPicPr>
          <p:nvPr/>
        </p:nvPicPr>
        <p:blipFill>
          <a:blip r:embed="rId2" cstate="print"/>
          <a:srcRect/>
          <a:stretch>
            <a:fillRect/>
          </a:stretch>
        </p:blipFill>
        <p:spPr bwMode="auto">
          <a:xfrm>
            <a:off x="342883" y="2171690"/>
            <a:ext cx="1785950" cy="1124488"/>
          </a:xfrm>
          <a:prstGeom prst="rect">
            <a:avLst/>
          </a:prstGeom>
          <a:noFill/>
        </p:spPr>
      </p:pic>
      <p:sp>
        <p:nvSpPr>
          <p:cNvPr id="10" name="Rectangle 1"/>
          <p:cNvSpPr>
            <a:spLocks noChangeArrowheads="1"/>
          </p:cNvSpPr>
          <p:nvPr/>
        </p:nvSpPr>
        <p:spPr bwMode="auto">
          <a:xfrm>
            <a:off x="214295" y="176883"/>
            <a:ext cx="4972085" cy="280295"/>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I-UNIVERSITE ALGER 1,</a:t>
            </a:r>
            <a:endParaRPr lang="fr-FR" sz="1050" dirty="0" smtClean="0">
              <a:solidFill>
                <a:srgbClr val="0000FF"/>
              </a:solidFill>
              <a:latin typeface="Times New Roman" pitchFamily="18" charset="0"/>
              <a:cs typeface="Times New Roman" pitchFamily="18" charset="0"/>
            </a:endParaRPr>
          </a:p>
        </p:txBody>
      </p:sp>
      <p:cxnSp>
        <p:nvCxnSpPr>
          <p:cNvPr id="15" name="Connecteur droit 14"/>
          <p:cNvCxnSpPr/>
          <p:nvPr/>
        </p:nvCxnSpPr>
        <p:spPr>
          <a:xfrm>
            <a:off x="300020" y="455590"/>
            <a:ext cx="4039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10919" y="385740"/>
            <a:ext cx="1189748" cy="307777"/>
          </a:xfrm>
          <a:prstGeom prst="rect">
            <a:avLst/>
          </a:prstGeom>
        </p:spPr>
        <p:txBody>
          <a:bodyPr wrap="none">
            <a:spAutoFit/>
          </a:bodyPr>
          <a:lstStyle/>
          <a:p>
            <a:pPr lvl="0" algn="r" defTabSz="1175644" eaLnBrk="0" fontAlgn="base" hangingPunct="0">
              <a:spcBef>
                <a:spcPct val="0"/>
              </a:spcBef>
              <a:spcAft>
                <a:spcPct val="0"/>
              </a:spcAft>
            </a:pPr>
            <a:r>
              <a:rPr lang="fr-FR" sz="1400" b="1" dirty="0" smtClean="0">
                <a:solidFill>
                  <a:srgbClr val="0000FF"/>
                </a:solidFill>
                <a:latin typeface="Times New Roman" pitchFamily="18" charset="0"/>
                <a:ea typeface="Times New Roman" pitchFamily="18" charset="0"/>
                <a:cs typeface="Times New Roman" pitchFamily="18" charset="0"/>
              </a:rPr>
              <a:t> </a:t>
            </a:r>
            <a:r>
              <a:rPr lang="fr-FR" sz="1050" b="1" dirty="0" smtClean="0">
                <a:solidFill>
                  <a:srgbClr val="0000FF"/>
                </a:solidFill>
                <a:latin typeface="Times New Roman" pitchFamily="18" charset="0"/>
                <a:ea typeface="Times New Roman" pitchFamily="18" charset="0"/>
                <a:cs typeface="Times New Roman" pitchFamily="18" charset="0"/>
              </a:rPr>
              <a:t>AUJOURD’HUI</a:t>
            </a:r>
            <a:endParaRPr lang="fr-FR" sz="13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guide fac centrale\organigram vierge.jpg"/>
          <p:cNvPicPr>
            <a:picLocks noChangeAspect="1" noChangeArrowheads="1"/>
          </p:cNvPicPr>
          <p:nvPr/>
        </p:nvPicPr>
        <p:blipFill>
          <a:blip r:embed="rId2">
            <a:lum bright="70000" contrast="-70000"/>
          </a:blip>
          <a:srcRect/>
          <a:stretch>
            <a:fillRect/>
          </a:stretch>
        </p:blipFill>
        <p:spPr bwMode="auto">
          <a:xfrm>
            <a:off x="344632" y="987094"/>
            <a:ext cx="4798885" cy="5328000"/>
          </a:xfrm>
          <a:prstGeom prst="rect">
            <a:avLst/>
          </a:prstGeom>
          <a:noFill/>
        </p:spPr>
      </p:pic>
      <p:sp>
        <p:nvSpPr>
          <p:cNvPr id="22530" name="Rectangle 2"/>
          <p:cNvSpPr>
            <a:spLocks noChangeArrowheads="1"/>
          </p:cNvSpPr>
          <p:nvPr/>
        </p:nvSpPr>
        <p:spPr bwMode="auto">
          <a:xfrm>
            <a:off x="257158" y="876791"/>
            <a:ext cx="4886359" cy="1580651"/>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ctr" defTabSz="1175644" fontAlgn="base">
              <a:spcBef>
                <a:spcPct val="0"/>
              </a:spcBef>
              <a:spcAft>
                <a:spcPct val="0"/>
              </a:spcAft>
            </a:pPr>
            <a:r>
              <a:rPr lang="fr-FR" sz="1200" b="1" dirty="0" smtClean="0">
                <a:solidFill>
                  <a:srgbClr val="000000"/>
                </a:solidFill>
                <a:latin typeface="Times New Roman" pitchFamily="18" charset="0"/>
                <a:ea typeface="Times New Roman" pitchFamily="18" charset="0"/>
                <a:cs typeface="Times New Roman" pitchFamily="18" charset="0"/>
              </a:rPr>
              <a:t>Organigramme de l’Université d’Alger 1</a:t>
            </a:r>
          </a:p>
          <a:p>
            <a:pPr indent="610274" algn="justLow" defTabSz="1175644" fontAlgn="base">
              <a:spcBef>
                <a:spcPct val="0"/>
              </a:spcBef>
              <a:spcAft>
                <a:spcPct val="0"/>
              </a:spcAft>
            </a:pPr>
            <a:endParaRPr lang="fr-FR" sz="1200" dirty="0" smtClean="0">
              <a:latin typeface="Arial" pitchFamily="34" charset="0"/>
              <a:cs typeface="Arial" pitchFamily="34" charset="0"/>
            </a:endParaRPr>
          </a:p>
          <a:p>
            <a:pPr indent="610274" algn="justLow" defTabSz="1175644" eaLnBrk="0" fontAlgn="base" hangingPunct="0">
              <a:spcBef>
                <a:spcPct val="0"/>
              </a:spcBef>
              <a:spcAft>
                <a:spcPct val="0"/>
              </a:spcAft>
            </a:pPr>
            <a:r>
              <a:rPr lang="fr-FR" sz="1400" dirty="0" smtClean="0">
                <a:solidFill>
                  <a:srgbClr val="0000FF"/>
                </a:solidFill>
                <a:latin typeface="Algerian" pitchFamily="82" charset="0"/>
                <a:ea typeface="Times New Roman" pitchFamily="18" charset="0"/>
                <a:cs typeface="Times New Roman" pitchFamily="18" charset="0"/>
              </a:rPr>
              <a:t>L</a:t>
            </a:r>
            <a:r>
              <a:rPr lang="fr-FR" sz="1100" dirty="0" smtClean="0">
                <a:solidFill>
                  <a:srgbClr val="1E1E1E"/>
                </a:solidFill>
                <a:latin typeface="Book Antiqua" pitchFamily="18" charset="0"/>
                <a:ea typeface="Times New Roman" pitchFamily="18" charset="0"/>
                <a:cs typeface="Times New Roman" pitchFamily="18" charset="0"/>
              </a:rPr>
              <a:t>’université Alger 1, en tant qu’établissement public d’enseignement supérieur à vocation scientifique, culturelle  et professionnelle, contribuant à l’essor scientifique et au développement technologique du pays, est dotée d’une structure d’organisation conçue pour  optimiser ses ressources humaines et matérielles en vue de remplir cette noble </a:t>
            </a:r>
            <a:r>
              <a:rPr lang="fr-FR" sz="1100" dirty="0" smtClean="0">
                <a:latin typeface="Book Antiqua" pitchFamily="18" charset="0"/>
                <a:ea typeface="Times New Roman" pitchFamily="18" charset="0"/>
                <a:cs typeface="Times New Roman" pitchFamily="18" charset="0"/>
              </a:rPr>
              <a:t>mission. Elle</a:t>
            </a:r>
            <a:r>
              <a:rPr lang="fr-FR" sz="1100" dirty="0" smtClean="0">
                <a:solidFill>
                  <a:srgbClr val="FF0000"/>
                </a:solidFill>
                <a:latin typeface="Book Antiqua" pitchFamily="18" charset="0"/>
                <a:ea typeface="Times New Roman" pitchFamily="18" charset="0"/>
                <a:cs typeface="Times New Roman" pitchFamily="18" charset="0"/>
              </a:rPr>
              <a:t> </a:t>
            </a:r>
            <a:r>
              <a:rPr lang="fr-FR" sz="1100" dirty="0" smtClean="0">
                <a:solidFill>
                  <a:srgbClr val="1E1E1E"/>
                </a:solidFill>
                <a:latin typeface="Book Antiqua" pitchFamily="18" charset="0"/>
                <a:ea typeface="Times New Roman" pitchFamily="18" charset="0"/>
                <a:cs typeface="Times New Roman" pitchFamily="18" charset="0"/>
              </a:rPr>
              <a:t>est constituée comme suit : </a:t>
            </a:r>
          </a:p>
        </p:txBody>
      </p:sp>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Diagramme 13"/>
          <p:cNvGraphicFramePr/>
          <p:nvPr/>
        </p:nvGraphicFramePr>
        <p:xfrm>
          <a:off x="342883" y="2243128"/>
          <a:ext cx="4643470"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rganigramme : Alternative 14"/>
          <p:cNvSpPr/>
          <p:nvPr/>
        </p:nvSpPr>
        <p:spPr>
          <a:xfrm>
            <a:off x="342883" y="5886466"/>
            <a:ext cx="4714908" cy="408623"/>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b="1" dirty="0" smtClean="0">
                <a:solidFill>
                  <a:schemeClr val="bg1"/>
                </a:solidFill>
                <a:latin typeface="Book Antiqua" pitchFamily="18" charset="0"/>
                <a:ea typeface="Times New Roman" pitchFamily="18" charset="0"/>
                <a:cs typeface="Times New Roman" pitchFamily="18" charset="0"/>
              </a:rPr>
              <a:t>Secrétariat Général</a:t>
            </a:r>
          </a:p>
        </p:txBody>
      </p:sp>
      <p:cxnSp>
        <p:nvCxnSpPr>
          <p:cNvPr id="16" name="Connecteur droit 15"/>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19" name="Rectangle 18"/>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eur droit avec flèche 35"/>
          <p:cNvCxnSpPr/>
          <p:nvPr/>
        </p:nvCxnSpPr>
        <p:spPr>
          <a:xfrm rot="5400000">
            <a:off x="1343015" y="2528880"/>
            <a:ext cx="285752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Diagramme 13"/>
          <p:cNvGraphicFramePr/>
          <p:nvPr/>
        </p:nvGraphicFramePr>
        <p:xfrm>
          <a:off x="342883" y="742930"/>
          <a:ext cx="4786346"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Connecteur droit 15"/>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19" name="Rectangle 18"/>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6</a:t>
            </a:fld>
            <a:endParaRPr lang="fr-FR"/>
          </a:p>
        </p:txBody>
      </p:sp>
      <p:graphicFrame>
        <p:nvGraphicFramePr>
          <p:cNvPr id="12" name="Diagramme 11"/>
          <p:cNvGraphicFramePr/>
          <p:nvPr/>
        </p:nvGraphicFramePr>
        <p:xfrm>
          <a:off x="342883" y="3957640"/>
          <a:ext cx="4786346" cy="22860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guide fac centrale\organigram vierge.jpg"/>
          <p:cNvPicPr>
            <a:picLocks noChangeAspect="1" noChangeArrowheads="1"/>
          </p:cNvPicPr>
          <p:nvPr/>
        </p:nvPicPr>
        <p:blipFill>
          <a:blip r:embed="rId2">
            <a:lum bright="70000" contrast="-70000"/>
          </a:blip>
          <a:srcRect/>
          <a:stretch>
            <a:fillRect/>
          </a:stretch>
        </p:blipFill>
        <p:spPr bwMode="auto">
          <a:xfrm>
            <a:off x="344632" y="987094"/>
            <a:ext cx="4798885" cy="5328000"/>
          </a:xfrm>
          <a:prstGeom prst="rect">
            <a:avLst/>
          </a:prstGeom>
          <a:noFill/>
        </p:spPr>
      </p:pic>
      <p:sp>
        <p:nvSpPr>
          <p:cNvPr id="7" name="Rectangle 6"/>
          <p:cNvSpPr/>
          <p:nvPr/>
        </p:nvSpPr>
        <p:spPr>
          <a:xfrm>
            <a:off x="-4886360" y="1171558"/>
            <a:ext cx="4886360" cy="1303652"/>
          </a:xfrm>
          <a:prstGeom prst="rect">
            <a:avLst/>
          </a:prstGeom>
        </p:spPr>
        <p:txBody>
          <a:bodyPr wrap="square" lIns="117564" tIns="58782" rIns="117564" bIns="58782">
            <a:spAutoFit/>
          </a:bodyPr>
          <a:lstStyle/>
          <a:p>
            <a:endParaRPr lang="fr-FR" sz="1100" dirty="0" smtClean="0">
              <a:solidFill>
                <a:srgbClr val="1E1E1E"/>
              </a:solidFill>
              <a:latin typeface="Book Antiqua" pitchFamily="18" charset="0"/>
              <a:ea typeface="Times New Roman" pitchFamily="18" charset="0"/>
              <a:cs typeface="Times New Roman" pitchFamily="18" charset="0"/>
            </a:endParaRPr>
          </a:p>
          <a:p>
            <a:endParaRPr lang="fr-FR" sz="1100" dirty="0" smtClean="0">
              <a:solidFill>
                <a:srgbClr val="1E1E1E"/>
              </a:solidFill>
              <a:latin typeface="Book Antiqua" pitchFamily="18" charset="0"/>
              <a:ea typeface="Times New Roman" pitchFamily="18" charset="0"/>
              <a:cs typeface="Times New Roman" pitchFamily="18" charset="0"/>
            </a:endParaRPr>
          </a:p>
          <a:p>
            <a:endParaRPr lang="fr-FR" sz="1100" dirty="0" smtClean="0">
              <a:solidFill>
                <a:srgbClr val="1E1E1E"/>
              </a:solidFill>
              <a:latin typeface="Book Antiqua" pitchFamily="18" charset="0"/>
              <a:ea typeface="Times New Roman" pitchFamily="18" charset="0"/>
              <a:cs typeface="Times New Roman" pitchFamily="18" charset="0"/>
            </a:endParaRPr>
          </a:p>
          <a:p>
            <a:r>
              <a:rPr lang="fr-FR" sz="1100" dirty="0" smtClean="0">
                <a:solidFill>
                  <a:srgbClr val="1E1E1E"/>
                </a:solidFill>
                <a:latin typeface="Book Antiqua" pitchFamily="18" charset="0"/>
                <a:ea typeface="Times New Roman" pitchFamily="18" charset="0"/>
                <a:cs typeface="Times New Roman" pitchFamily="18" charset="0"/>
              </a:rPr>
              <a:t> </a:t>
            </a:r>
          </a:p>
          <a:p>
            <a:endParaRPr lang="fr-FR" sz="1100" dirty="0" smtClean="0">
              <a:solidFill>
                <a:srgbClr val="1E1E1E"/>
              </a:solidFill>
              <a:latin typeface="Book Antiqua" pitchFamily="18" charset="0"/>
              <a:ea typeface="Times New Roman" pitchFamily="18" charset="0"/>
              <a:cs typeface="Times New Roman" pitchFamily="18" charset="0"/>
            </a:endParaRPr>
          </a:p>
          <a:p>
            <a:endParaRPr lang="fr-FR" sz="1100" dirty="0" smtClean="0">
              <a:solidFill>
                <a:srgbClr val="1E1E1E"/>
              </a:solidFill>
              <a:latin typeface="Book Antiqua" pitchFamily="18" charset="0"/>
              <a:ea typeface="Times New Roman" pitchFamily="18" charset="0"/>
              <a:cs typeface="Times New Roman" pitchFamily="18" charset="0"/>
            </a:endParaRPr>
          </a:p>
          <a:p>
            <a:r>
              <a:rPr lang="fr-FR" sz="1100" dirty="0" smtClean="0">
                <a:solidFill>
                  <a:srgbClr val="1E1E1E"/>
                </a:solidFill>
                <a:latin typeface="Book Antiqua" pitchFamily="18" charset="0"/>
                <a:ea typeface="Times New Roman" pitchFamily="18" charset="0"/>
                <a:cs typeface="Times New Roman" pitchFamily="18" charset="0"/>
              </a:rPr>
              <a:t>	</a:t>
            </a:r>
          </a:p>
        </p:txBody>
      </p:sp>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5" name="Diagramme 24"/>
          <p:cNvGraphicFramePr/>
          <p:nvPr/>
        </p:nvGraphicFramePr>
        <p:xfrm>
          <a:off x="414321" y="2528880"/>
          <a:ext cx="4572032"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p:cNvSpPr/>
          <p:nvPr/>
        </p:nvSpPr>
        <p:spPr>
          <a:xfrm>
            <a:off x="200007" y="814368"/>
            <a:ext cx="5000660" cy="276999"/>
          </a:xfrm>
          <a:prstGeom prst="rect">
            <a:avLst/>
          </a:prstGeom>
        </p:spPr>
        <p:txBody>
          <a:bodyPr wrap="square">
            <a:spAutoFit/>
          </a:bodyPr>
          <a:lstStyle/>
          <a:p>
            <a:pPr algn="ctr" defTabSz="1175644" fontAlgn="base">
              <a:spcBef>
                <a:spcPct val="0"/>
              </a:spcBef>
              <a:spcAft>
                <a:spcPct val="0"/>
              </a:spcAft>
            </a:pPr>
            <a:r>
              <a:rPr lang="fr-FR" sz="1200" b="1" dirty="0" smtClean="0">
                <a:solidFill>
                  <a:srgbClr val="000000"/>
                </a:solidFill>
                <a:latin typeface="Times New Roman" pitchFamily="18" charset="0"/>
                <a:ea typeface="Times New Roman" pitchFamily="18" charset="0"/>
                <a:cs typeface="Times New Roman" pitchFamily="18" charset="0"/>
              </a:rPr>
              <a:t>Organigramme de l’Université d’Alger 1</a:t>
            </a:r>
          </a:p>
        </p:txBody>
      </p:sp>
      <p:cxnSp>
        <p:nvCxnSpPr>
          <p:cNvPr id="29" name="Connecteur droit 28"/>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FF0000"/>
                </a:solidFill>
                <a:latin typeface="Times New Roman" pitchFamily="18" charset="0"/>
                <a:ea typeface="Times New Roman" pitchFamily="18" charset="0"/>
                <a:cs typeface="Times New Roman" pitchFamily="18" charset="0"/>
              </a:rPr>
              <a:t>DE L’UNIVERSITE ALGER 1,</a:t>
            </a:r>
            <a:endParaRPr lang="fr-FR" sz="1050" dirty="0" smtClean="0">
              <a:solidFill>
                <a:srgbClr val="FF0000"/>
              </a:solidFill>
              <a:latin typeface="Times New Roman" pitchFamily="18" charset="0"/>
              <a:cs typeface="Times New Roman" pitchFamily="18" charset="0"/>
            </a:endParaRPr>
          </a:p>
        </p:txBody>
      </p:sp>
      <p:sp>
        <p:nvSpPr>
          <p:cNvPr id="32" name="Rectangle 31"/>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FF0000"/>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FF0000"/>
              </a:solidFill>
              <a:latin typeface="Times New Roman" pitchFamily="18" charset="0"/>
              <a:cs typeface="Times New Roman" pitchFamily="18" charset="0"/>
            </a:endParaRPr>
          </a:p>
        </p:txBody>
      </p:sp>
      <p:sp>
        <p:nvSpPr>
          <p:cNvPr id="12" name="Espace réservé du numéro de diapositive 11"/>
          <p:cNvSpPr>
            <a:spLocks noGrp="1"/>
          </p:cNvSpPr>
          <p:nvPr>
            <p:ph type="sldNum" sz="quarter" idx="12"/>
          </p:nvPr>
        </p:nvSpPr>
        <p:spPr/>
        <p:txBody>
          <a:bodyPr/>
          <a:lstStyle/>
          <a:p>
            <a:fld id="{531FA8A9-4F74-494D-BE59-299F5AD68C45}"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2883" y="1220971"/>
            <a:ext cx="4716000" cy="307777"/>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fr-FR" sz="1400" b="1" dirty="0" smtClean="0">
                <a:solidFill>
                  <a:srgbClr val="1E1E1E"/>
                </a:solidFill>
                <a:latin typeface="Book Antiqua" pitchFamily="18" charset="0"/>
                <a:ea typeface="Times New Roman" pitchFamily="18" charset="0"/>
                <a:cs typeface="Times New Roman" pitchFamily="18" charset="0"/>
              </a:rPr>
              <a:t>1- Le Rectorat</a:t>
            </a:r>
            <a:endParaRPr lang="fr-FR" sz="1400" dirty="0"/>
          </a:p>
        </p:txBody>
      </p:sp>
      <p:sp>
        <p:nvSpPr>
          <p:cNvPr id="17" name="Rectangle 16"/>
          <p:cNvSpPr/>
          <p:nvPr/>
        </p:nvSpPr>
        <p:spPr>
          <a:xfrm>
            <a:off x="271445" y="742930"/>
            <a:ext cx="4857784" cy="369332"/>
          </a:xfrm>
          <a:prstGeom prst="rect">
            <a:avLst/>
          </a:prstGeom>
        </p:spPr>
        <p:txBody>
          <a:bodyPr wrap="square">
            <a:spAutoFit/>
          </a:bodyPr>
          <a:lstStyle/>
          <a:p>
            <a:pPr indent="577617" algn="ctr" defTabSz="1175644" fontAlgn="base">
              <a:spcBef>
                <a:spcPct val="0"/>
              </a:spcBef>
              <a:spcAft>
                <a:spcPct val="0"/>
              </a:spcAft>
            </a:pPr>
            <a:r>
              <a:rPr lang="fr-FR" sz="1400" b="1" dirty="0" smtClean="0">
                <a:solidFill>
                  <a:srgbClr val="000000"/>
                </a:solidFill>
                <a:latin typeface="Times New Roman" pitchFamily="18" charset="0"/>
                <a:ea typeface="Times New Roman" pitchFamily="18" charset="0"/>
                <a:cs typeface="Times New Roman" pitchFamily="18" charset="0"/>
              </a:rPr>
              <a:t>I-Structure de gestion générale</a:t>
            </a:r>
            <a:r>
              <a:rPr lang="fr-FR" b="1" dirty="0" smtClean="0">
                <a:solidFill>
                  <a:srgbClr val="000000"/>
                </a:solidFill>
                <a:latin typeface="Times New Roman" pitchFamily="18" charset="0"/>
                <a:ea typeface="Times New Roman" pitchFamily="18" charset="0"/>
                <a:cs typeface="Times New Roman" pitchFamily="18" charset="0"/>
              </a:rPr>
              <a:t> </a:t>
            </a:r>
          </a:p>
        </p:txBody>
      </p:sp>
      <p:sp>
        <p:nvSpPr>
          <p:cNvPr id="18" name="Rectangle 17"/>
          <p:cNvSpPr/>
          <p:nvPr/>
        </p:nvSpPr>
        <p:spPr>
          <a:xfrm>
            <a:off x="414321" y="1671624"/>
            <a:ext cx="4572032" cy="430887"/>
          </a:xfrm>
          <a:prstGeom prst="rect">
            <a:avLst/>
          </a:prstGeom>
        </p:spPr>
        <p:txBody>
          <a:bodyPr wrap="square">
            <a:spAutoFit/>
          </a:bodyPr>
          <a:lstStyle/>
          <a:p>
            <a:pPr lvl="0" algn="justLow"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Organe de direction de</a:t>
            </a:r>
            <a:r>
              <a:rPr lang="fr-FR" sz="1100" dirty="0" smtClean="0">
                <a:solidFill>
                  <a:srgbClr val="FF0000"/>
                </a:solidFill>
                <a:latin typeface="Book Antiqua" pitchFamily="18" charset="0"/>
                <a:ea typeface="Times New Roman" pitchFamily="18" charset="0"/>
                <a:cs typeface="Times New Roman" pitchFamily="18" charset="0"/>
              </a:rPr>
              <a:t> </a:t>
            </a:r>
            <a:r>
              <a:rPr lang="fr-FR" sz="1100" dirty="0" smtClean="0">
                <a:solidFill>
                  <a:srgbClr val="1E1E1E"/>
                </a:solidFill>
                <a:latin typeface="Book Antiqua" pitchFamily="18" charset="0"/>
                <a:ea typeface="Times New Roman" pitchFamily="18" charset="0"/>
                <a:cs typeface="Times New Roman" pitchFamily="18" charset="0"/>
              </a:rPr>
              <a:t>U</a:t>
            </a:r>
            <a:r>
              <a:rPr lang="fr-FR" sz="1100" dirty="0" smtClean="0">
                <a:latin typeface="Book Antiqua" pitchFamily="18" charset="0"/>
                <a:ea typeface="Times New Roman" pitchFamily="18" charset="0"/>
                <a:cs typeface="Times New Roman" pitchFamily="18" charset="0"/>
              </a:rPr>
              <a:t>niversité.</a:t>
            </a:r>
            <a:endParaRPr lang="fr-FR" sz="1100" dirty="0" smtClean="0"/>
          </a:p>
          <a:p>
            <a:pPr algn="justLow"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Placé sous l’autorité du Recteur.</a:t>
            </a:r>
          </a:p>
        </p:txBody>
      </p:sp>
      <p:graphicFrame>
        <p:nvGraphicFramePr>
          <p:cNvPr id="29" name="Diagramme 28"/>
          <p:cNvGraphicFramePr/>
          <p:nvPr/>
        </p:nvGraphicFramePr>
        <p:xfrm>
          <a:off x="342883" y="2386004"/>
          <a:ext cx="4714908"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0" name="Connecteur droit 29"/>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ALGER 1,</a:t>
            </a:r>
            <a:endParaRPr lang="fr-FR" sz="1050" dirty="0" smtClean="0">
              <a:solidFill>
                <a:srgbClr val="0000FF"/>
              </a:solidFill>
              <a:latin typeface="Times New Roman" pitchFamily="18" charset="0"/>
              <a:cs typeface="Times New Roman" pitchFamily="18" charset="0"/>
            </a:endParaRPr>
          </a:p>
        </p:txBody>
      </p:sp>
      <p:sp>
        <p:nvSpPr>
          <p:cNvPr id="33" name="Rectangle 32"/>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531FA8A9-4F74-494D-BE59-299F5AD68C45}"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a:xfrm>
            <a:off x="218380" y="189474"/>
            <a:ext cx="4968000" cy="68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2883" y="1220971"/>
            <a:ext cx="4716000" cy="307777"/>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a:spAutoFit/>
          </a:bodyPr>
          <a:lstStyle/>
          <a:p>
            <a:pPr defTabSz="1175644" eaLnBrk="0" fontAlgn="base" hangingPunct="0">
              <a:spcBef>
                <a:spcPct val="0"/>
              </a:spcBef>
              <a:spcAft>
                <a:spcPct val="0"/>
              </a:spcAft>
            </a:pPr>
            <a:r>
              <a:rPr lang="fr-FR" sz="1400" b="1" dirty="0" smtClean="0">
                <a:solidFill>
                  <a:srgbClr val="1E1E1E"/>
                </a:solidFill>
                <a:latin typeface="Book Antiqua" pitchFamily="18" charset="0"/>
                <a:ea typeface="Times New Roman" pitchFamily="18" charset="0"/>
                <a:cs typeface="Times New Roman" pitchFamily="18" charset="0"/>
              </a:rPr>
              <a:t>2- Les  Organes :     </a:t>
            </a:r>
          </a:p>
        </p:txBody>
      </p:sp>
      <p:sp>
        <p:nvSpPr>
          <p:cNvPr id="17" name="Rectangle 16"/>
          <p:cNvSpPr/>
          <p:nvPr/>
        </p:nvSpPr>
        <p:spPr>
          <a:xfrm>
            <a:off x="271445" y="742930"/>
            <a:ext cx="4857784" cy="369332"/>
          </a:xfrm>
          <a:prstGeom prst="rect">
            <a:avLst/>
          </a:prstGeom>
        </p:spPr>
        <p:txBody>
          <a:bodyPr wrap="square">
            <a:spAutoFit/>
          </a:bodyPr>
          <a:lstStyle/>
          <a:p>
            <a:pPr indent="577617" algn="ctr" defTabSz="1175644" fontAlgn="base">
              <a:spcBef>
                <a:spcPct val="0"/>
              </a:spcBef>
              <a:spcAft>
                <a:spcPct val="0"/>
              </a:spcAft>
            </a:pPr>
            <a:r>
              <a:rPr lang="fr-FR" sz="1400" b="1" dirty="0" smtClean="0">
                <a:solidFill>
                  <a:schemeClr val="bg2">
                    <a:lumMod val="90000"/>
                  </a:schemeClr>
                </a:solidFill>
                <a:latin typeface="Times New Roman" pitchFamily="18" charset="0"/>
                <a:ea typeface="Times New Roman" pitchFamily="18" charset="0"/>
                <a:cs typeface="Times New Roman" pitchFamily="18" charset="0"/>
              </a:rPr>
              <a:t>I-Structure</a:t>
            </a:r>
            <a:r>
              <a:rPr lang="fr-FR" sz="1400" b="1" dirty="0" smtClean="0">
                <a:solidFill>
                  <a:schemeClr val="bg2"/>
                </a:solidFill>
                <a:latin typeface="Times New Roman" pitchFamily="18" charset="0"/>
                <a:ea typeface="Times New Roman" pitchFamily="18" charset="0"/>
                <a:cs typeface="Times New Roman" pitchFamily="18" charset="0"/>
              </a:rPr>
              <a:t> de gestion générale</a:t>
            </a:r>
            <a:r>
              <a:rPr lang="fr-FR" b="1" dirty="0" smtClean="0">
                <a:solidFill>
                  <a:schemeClr val="bg2"/>
                </a:solidFill>
                <a:latin typeface="Times New Roman" pitchFamily="18" charset="0"/>
                <a:ea typeface="Times New Roman" pitchFamily="18" charset="0"/>
                <a:cs typeface="Times New Roman" pitchFamily="18" charset="0"/>
              </a:rPr>
              <a:t> </a:t>
            </a:r>
          </a:p>
        </p:txBody>
      </p:sp>
      <p:graphicFrame>
        <p:nvGraphicFramePr>
          <p:cNvPr id="29" name="Diagramme 28"/>
          <p:cNvGraphicFramePr/>
          <p:nvPr/>
        </p:nvGraphicFramePr>
        <p:xfrm>
          <a:off x="342883" y="2243128"/>
          <a:ext cx="4714907"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414322" y="2277011"/>
            <a:ext cx="3857651" cy="1785104"/>
          </a:xfrm>
          <a:prstGeom prst="rect">
            <a:avLst/>
          </a:prstGeom>
        </p:spPr>
        <p:txBody>
          <a:bodyPr wrap="square">
            <a:spAutoFit/>
          </a:bodyPr>
          <a:lstStyle/>
          <a:p>
            <a:pPr indent="577617" algn="justLow" defTabSz="1175644" eaLnBrk="0" fontAlgn="base" hangingPunct="0">
              <a:spcBef>
                <a:spcPct val="0"/>
              </a:spcBef>
              <a:spcAft>
                <a:spcPct val="0"/>
              </a:spcAft>
              <a:buFont typeface="Arial" pitchFamily="34" charset="0"/>
              <a:buChar char="•"/>
            </a:pPr>
            <a:endParaRPr lang="fr-FR" sz="1000" dirty="0" smtClean="0">
              <a:solidFill>
                <a:srgbClr val="1E1E1E"/>
              </a:solidFill>
              <a:latin typeface="Book Antiqua" pitchFamily="18" charset="0"/>
              <a:ea typeface="Times New Roman" pitchFamily="18" charset="0"/>
              <a:cs typeface="Times New Roman" pitchFamily="18" charset="0"/>
            </a:endParaRPr>
          </a:p>
          <a:p>
            <a:pPr indent="577617" algn="justLow" defTabSz="1175644" eaLnBrk="0" fontAlgn="base" hangingPunct="0">
              <a:spcBef>
                <a:spcPct val="0"/>
              </a:spcBef>
              <a:spcAft>
                <a:spcPct val="0"/>
              </a:spcAft>
              <a:buFont typeface="Arial" pitchFamily="34" charset="0"/>
              <a:buChar char="•"/>
            </a:pPr>
            <a:r>
              <a:rPr lang="fr-FR" sz="1000" dirty="0" smtClean="0">
                <a:latin typeface="Book Antiqua" pitchFamily="18" charset="0"/>
                <a:ea typeface="Times New Roman" pitchFamily="18" charset="0"/>
                <a:cs typeface="Times New Roman" pitchFamily="18" charset="0"/>
              </a:rPr>
              <a:t>Présidé par un représentant  du Ministre de l’Enseignement Supérieur et de la Recherche Scientifique, il est composé de membres des différents secteurs d’Etat, représentants du corps enseignants, de représentants du personnel et des étudiants avec la participation du Recteur de l’Université, des Vice Recteurs, des Doyens et du Conservateur de la Bibliothèque Universitaire.</a:t>
            </a:r>
          </a:p>
          <a:p>
            <a:pPr indent="577617" algn="justLow" defTabSz="1175644" eaLnBrk="0" fontAlgn="base" hangingPunct="0">
              <a:spcBef>
                <a:spcPct val="0"/>
              </a:spcBef>
              <a:spcAft>
                <a:spcPct val="0"/>
              </a:spcAft>
            </a:pPr>
            <a:r>
              <a:rPr lang="fr-FR" sz="1000" dirty="0" smtClean="0">
                <a:solidFill>
                  <a:srgbClr val="1E1E1E"/>
                </a:solidFill>
                <a:latin typeface="Book Antiqua" pitchFamily="18" charset="0"/>
                <a:ea typeface="Times New Roman" pitchFamily="18" charset="0"/>
                <a:cs typeface="Times New Roman" pitchFamily="18" charset="0"/>
              </a:rPr>
              <a:t> </a:t>
            </a:r>
          </a:p>
          <a:p>
            <a:pPr indent="577617" algn="justLow" defTabSz="1175644" eaLnBrk="0" fontAlgn="base" hangingPunct="0">
              <a:spcBef>
                <a:spcPct val="0"/>
              </a:spcBef>
              <a:spcAft>
                <a:spcPct val="0"/>
              </a:spcAft>
              <a:buFont typeface="Arial" pitchFamily="34" charset="0"/>
              <a:buChar char="•"/>
            </a:pPr>
            <a:r>
              <a:rPr lang="fr-FR" sz="1000" dirty="0" smtClean="0">
                <a:solidFill>
                  <a:srgbClr val="1E1E1E"/>
                </a:solidFill>
                <a:latin typeface="Book Antiqua" pitchFamily="18" charset="0"/>
                <a:ea typeface="Times New Roman" pitchFamily="18" charset="0"/>
                <a:cs typeface="Times New Roman" pitchFamily="18" charset="0"/>
              </a:rPr>
              <a:t>Le Secrétaire Général prend en charge le secrétariat du conseil d’administration. </a:t>
            </a:r>
          </a:p>
        </p:txBody>
      </p:sp>
      <p:sp>
        <p:nvSpPr>
          <p:cNvPr id="19" name="Rectangle 18"/>
          <p:cNvSpPr/>
          <p:nvPr/>
        </p:nvSpPr>
        <p:spPr>
          <a:xfrm>
            <a:off x="342883" y="2078227"/>
            <a:ext cx="4000528" cy="30777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defTabSz="1175644" eaLnBrk="0" fontAlgn="base" hangingPunct="0">
              <a:spcBef>
                <a:spcPct val="0"/>
              </a:spcBef>
              <a:spcAft>
                <a:spcPct val="0"/>
              </a:spcAft>
            </a:pPr>
            <a:r>
              <a:rPr lang="fr-FR" sz="1400" b="1" dirty="0" smtClean="0">
                <a:solidFill>
                  <a:srgbClr val="1E1E1E"/>
                </a:solidFill>
                <a:latin typeface="Book Antiqua" pitchFamily="18" charset="0"/>
                <a:ea typeface="Times New Roman" pitchFamily="18" charset="0"/>
                <a:cs typeface="Times New Roman" pitchFamily="18" charset="0"/>
              </a:rPr>
              <a:t>a- Le Conseil d’Administration de l’Université</a:t>
            </a:r>
          </a:p>
        </p:txBody>
      </p:sp>
      <p:sp>
        <p:nvSpPr>
          <p:cNvPr id="20" name="Rectangle 19"/>
          <p:cNvSpPr/>
          <p:nvPr/>
        </p:nvSpPr>
        <p:spPr>
          <a:xfrm>
            <a:off x="1057263" y="4445564"/>
            <a:ext cx="4000528" cy="369332"/>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dirty="0" smtClean="0">
                <a:latin typeface="Book Antiqua" pitchFamily="18" charset="0"/>
                <a:ea typeface="Times New Roman" pitchFamily="18" charset="0"/>
                <a:cs typeface="Arial" pitchFamily="34" charset="0"/>
              </a:rPr>
              <a:t> </a:t>
            </a:r>
            <a:r>
              <a:rPr lang="fr-FR" sz="1400" b="1" dirty="0" smtClean="0">
                <a:solidFill>
                  <a:srgbClr val="1E1E1E"/>
                </a:solidFill>
                <a:latin typeface="Book Antiqua" pitchFamily="18" charset="0"/>
                <a:ea typeface="Times New Roman" pitchFamily="18" charset="0"/>
                <a:cs typeface="Times New Roman" pitchFamily="18" charset="0"/>
              </a:rPr>
              <a:t>b- Le Conseil Scientifique de l’Université </a:t>
            </a:r>
          </a:p>
        </p:txBody>
      </p:sp>
      <p:sp>
        <p:nvSpPr>
          <p:cNvPr id="21" name="Rectangle 1"/>
          <p:cNvSpPr>
            <a:spLocks noChangeArrowheads="1"/>
          </p:cNvSpPr>
          <p:nvPr/>
        </p:nvSpPr>
        <p:spPr bwMode="auto">
          <a:xfrm>
            <a:off x="1057264" y="5172086"/>
            <a:ext cx="3929090" cy="1134375"/>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indent="577617" algn="justLow" defTabSz="1175644" eaLnBrk="0" fontAlgn="base" hangingPunct="0">
              <a:spcBef>
                <a:spcPct val="0"/>
              </a:spcBef>
              <a:spcAft>
                <a:spcPct val="0"/>
              </a:spcAft>
            </a:pPr>
            <a:r>
              <a:rPr lang="fr-FR" sz="1100" dirty="0" smtClean="0">
                <a:solidFill>
                  <a:srgbClr val="1E1E1E"/>
                </a:solidFill>
                <a:latin typeface="Book Antiqua" pitchFamily="18" charset="0"/>
                <a:ea typeface="Times New Roman" pitchFamily="18" charset="0"/>
                <a:cs typeface="Times New Roman" pitchFamily="18" charset="0"/>
              </a:rPr>
              <a:t>Présidé par le Recteur de </a:t>
            </a:r>
            <a:r>
              <a:rPr lang="fr-FR" sz="1100" dirty="0" smtClean="0">
                <a:latin typeface="Book Antiqua" pitchFamily="18" charset="0"/>
                <a:ea typeface="Times New Roman" pitchFamily="18" charset="0"/>
                <a:cs typeface="Times New Roman" pitchFamily="18" charset="0"/>
              </a:rPr>
              <a:t>l’U</a:t>
            </a:r>
            <a:r>
              <a:rPr lang="fr-FR" sz="1100" dirty="0" smtClean="0">
                <a:solidFill>
                  <a:srgbClr val="1E1E1E"/>
                </a:solidFill>
                <a:latin typeface="Book Antiqua" pitchFamily="18" charset="0"/>
                <a:ea typeface="Times New Roman" pitchFamily="18" charset="0"/>
                <a:cs typeface="Times New Roman" pitchFamily="18" charset="0"/>
              </a:rPr>
              <a:t>niversité, il est composé des Vice Recteurs, des Doyens, des Présidents des Conseils Scientifiques des Facultés, du Responsable de la Bibliothèque Universitaire, et des Représentants du Corps </a:t>
            </a:r>
            <a:r>
              <a:rPr lang="fr-FR" sz="1100" dirty="0" smtClean="0">
                <a:latin typeface="Book Antiqua" pitchFamily="18" charset="0"/>
                <a:ea typeface="Times New Roman" pitchFamily="18" charset="0"/>
                <a:cs typeface="Times New Roman" pitchFamily="18" charset="0"/>
              </a:rPr>
              <a:t>Enseignant</a:t>
            </a:r>
            <a:r>
              <a:rPr lang="fr-FR" sz="1100" dirty="0" smtClean="0">
                <a:solidFill>
                  <a:srgbClr val="FF0000"/>
                </a:solidFill>
                <a:latin typeface="Book Antiqua" pitchFamily="18" charset="0"/>
                <a:ea typeface="Times New Roman" pitchFamily="18" charset="0"/>
                <a:cs typeface="Times New Roman" pitchFamily="18" charset="0"/>
              </a:rPr>
              <a:t> </a:t>
            </a:r>
            <a:r>
              <a:rPr lang="fr-FR" sz="1100" b="1" dirty="0" smtClean="0">
                <a:latin typeface="Book Antiqua" pitchFamily="18" charset="0"/>
                <a:ea typeface="Times New Roman" pitchFamily="18" charset="0"/>
                <a:cs typeface="Times New Roman" pitchFamily="18" charset="0"/>
              </a:rPr>
              <a:t>et de deux Professeurs extérieurs à l’université</a:t>
            </a:r>
          </a:p>
          <a:p>
            <a:pPr indent="577617" algn="justLow" defTabSz="1175644" eaLnBrk="0" fontAlgn="base" hangingPunct="0">
              <a:spcBef>
                <a:spcPct val="0"/>
              </a:spcBef>
              <a:spcAft>
                <a:spcPct val="0"/>
              </a:spcAft>
            </a:pPr>
            <a:endParaRPr lang="fr-FR" sz="1100" dirty="0" smtClean="0">
              <a:solidFill>
                <a:srgbClr val="1E1E1E"/>
              </a:solidFill>
              <a:latin typeface="Book Antiqua" pitchFamily="18" charset="0"/>
              <a:ea typeface="Times New Roman" pitchFamily="18" charset="0"/>
              <a:cs typeface="Times New Roman" pitchFamily="18" charset="0"/>
            </a:endParaRPr>
          </a:p>
        </p:txBody>
      </p:sp>
      <p:cxnSp>
        <p:nvCxnSpPr>
          <p:cNvPr id="22" name="Connecteur droit 21"/>
          <p:cNvCxnSpPr/>
          <p:nvPr/>
        </p:nvCxnSpPr>
        <p:spPr>
          <a:xfrm>
            <a:off x="300020" y="457178"/>
            <a:ext cx="3283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00179" y="669904"/>
            <a:ext cx="36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2271709" y="408774"/>
            <a:ext cx="2957515" cy="287989"/>
          </a:xfrm>
          <a:prstGeom prst="rect">
            <a:avLst/>
          </a:prstGeom>
          <a:noFill/>
          <a:ln w="9525">
            <a:noFill/>
            <a:miter lim="800000"/>
            <a:headEnd/>
            <a:tailEnd/>
          </a:ln>
          <a:effectLst/>
        </p:spPr>
        <p:txBody>
          <a:bodyPr vert="horz" wrap="square" lIns="117564" tIns="58782" rIns="117564" bIns="58782" numCol="1" anchor="ctr" anchorCtr="0" compatLnSpc="1">
            <a:prstTxWarp prst="textNoShape">
              <a:avLst/>
            </a:prstTxWarp>
            <a:spAutoFit/>
          </a:bodyPr>
          <a:lstStyle/>
          <a:p>
            <a:pPr algn="r" defTabSz="1175644" eaLnBrk="0" fontAlgn="base" hangingPunct="0">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DE L’UNIVERSITE D’ALGER 1,</a:t>
            </a:r>
            <a:endParaRPr lang="fr-FR" sz="1050" dirty="0" smtClean="0">
              <a:solidFill>
                <a:srgbClr val="0000FF"/>
              </a:solidFill>
              <a:latin typeface="Times New Roman" pitchFamily="18" charset="0"/>
              <a:cs typeface="Times New Roman" pitchFamily="18" charset="0"/>
            </a:endParaRPr>
          </a:p>
        </p:txBody>
      </p:sp>
      <p:sp>
        <p:nvSpPr>
          <p:cNvPr id="25" name="Rectangle 24"/>
          <p:cNvSpPr/>
          <p:nvPr/>
        </p:nvSpPr>
        <p:spPr>
          <a:xfrm>
            <a:off x="170659" y="171426"/>
            <a:ext cx="3853939" cy="253916"/>
          </a:xfrm>
          <a:prstGeom prst="rect">
            <a:avLst/>
          </a:prstGeom>
        </p:spPr>
        <p:txBody>
          <a:bodyPr wrap="none">
            <a:spAutoFit/>
          </a:bodyPr>
          <a:lstStyle/>
          <a:p>
            <a:pPr algn="ctr" defTabSz="1175644" fontAlgn="base">
              <a:spcBef>
                <a:spcPct val="0"/>
              </a:spcBef>
              <a:spcAft>
                <a:spcPct val="0"/>
              </a:spcAft>
            </a:pPr>
            <a:r>
              <a:rPr lang="fr-FR" sz="1050" b="1" dirty="0" smtClean="0">
                <a:solidFill>
                  <a:srgbClr val="0000FF"/>
                </a:solidFill>
                <a:latin typeface="Times New Roman" pitchFamily="18" charset="0"/>
                <a:ea typeface="Times New Roman" pitchFamily="18" charset="0"/>
                <a:cs typeface="Times New Roman" pitchFamily="18" charset="0"/>
              </a:rPr>
              <a:t>II-ORGANISATION ADMINISTRATIVE &amp; SCIENTIFIQUE </a:t>
            </a:r>
            <a:endParaRPr lang="fr-FR" sz="1050" dirty="0" smtClean="0">
              <a:solidFill>
                <a:srgbClr val="0000FF"/>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531FA8A9-4F74-494D-BE59-299F5AD68C45}"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27724</TotalTime>
  <Words>3850</Words>
  <Application>Microsoft Office PowerPoint</Application>
  <PresentationFormat>Personnalisé</PresentationFormat>
  <Paragraphs>842</Paragraphs>
  <Slides>32</Slides>
  <Notes>3</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dalioui</dc:creator>
  <cp:lastModifiedBy>Yacine B</cp:lastModifiedBy>
  <cp:revision>544</cp:revision>
  <cp:lastPrinted>2019-11-26T14:28:34Z</cp:lastPrinted>
  <dcterms:created xsi:type="dcterms:W3CDTF">2019-11-14T13:39:59Z</dcterms:created>
  <dcterms:modified xsi:type="dcterms:W3CDTF">2022-10-18T14:29:31Z</dcterms:modified>
</cp:coreProperties>
</file>